
<file path=[Content_Types].xml><?xml version="1.0" encoding="utf-8"?>
<Types xmlns="http://schemas.openxmlformats.org/package/2006/content-types">
  <Default Extension="xml" ContentType="application/xml"/>
  <Default Extension="wav" ContentType="audio/wav"/>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 id="2147483686" r:id="rId5"/>
    <p:sldMasterId id="2147483710" r:id="rId6"/>
    <p:sldMasterId id="2147483722" r:id="rId7"/>
    <p:sldMasterId id="2147483749" r:id="rId8"/>
    <p:sldMasterId id="2147483761" r:id="rId9"/>
    <p:sldMasterId id="2147483765" r:id="rId10"/>
    <p:sldMasterId id="2147483767" r:id="rId11"/>
    <p:sldMasterId id="2147483779" r:id="rId12"/>
  </p:sldMasterIdLst>
  <p:notesMasterIdLst>
    <p:notesMasterId r:id="rId179"/>
  </p:notesMasterIdLst>
  <p:sldIdLst>
    <p:sldId id="256" r:id="rId13"/>
    <p:sldId id="257" r:id="rId14"/>
    <p:sldId id="475" r:id="rId15"/>
    <p:sldId id="259" r:id="rId16"/>
    <p:sldId id="260" r:id="rId17"/>
    <p:sldId id="261" r:id="rId18"/>
    <p:sldId id="262" r:id="rId19"/>
    <p:sldId id="263" r:id="rId20"/>
    <p:sldId id="264" r:id="rId21"/>
    <p:sldId id="422" r:id="rId22"/>
    <p:sldId id="423" r:id="rId23"/>
    <p:sldId id="424" r:id="rId24"/>
    <p:sldId id="425" r:id="rId25"/>
    <p:sldId id="426" r:id="rId26"/>
    <p:sldId id="427" r:id="rId27"/>
    <p:sldId id="271" r:id="rId28"/>
    <p:sldId id="272" r:id="rId29"/>
    <p:sldId id="273" r:id="rId30"/>
    <p:sldId id="428" r:id="rId31"/>
    <p:sldId id="275" r:id="rId32"/>
    <p:sldId id="276" r:id="rId33"/>
    <p:sldId id="277" r:id="rId34"/>
    <p:sldId id="278" r:id="rId35"/>
    <p:sldId id="279" r:id="rId36"/>
    <p:sldId id="280" r:id="rId37"/>
    <p:sldId id="281" r:id="rId38"/>
    <p:sldId id="282" r:id="rId39"/>
    <p:sldId id="283" r:id="rId40"/>
    <p:sldId id="284" r:id="rId41"/>
    <p:sldId id="285" r:id="rId42"/>
    <p:sldId id="429" r:id="rId43"/>
    <p:sldId id="430" r:id="rId44"/>
    <p:sldId id="431" r:id="rId45"/>
    <p:sldId id="432" r:id="rId46"/>
    <p:sldId id="433" r:id="rId47"/>
    <p:sldId id="434" r:id="rId48"/>
    <p:sldId id="286" r:id="rId49"/>
    <p:sldId id="474" r:id="rId50"/>
    <p:sldId id="287" r:id="rId51"/>
    <p:sldId id="288" r:id="rId52"/>
    <p:sldId id="289" r:id="rId53"/>
    <p:sldId id="290" r:id="rId54"/>
    <p:sldId id="291" r:id="rId55"/>
    <p:sldId id="292" r:id="rId56"/>
    <p:sldId id="293" r:id="rId57"/>
    <p:sldId id="294" r:id="rId58"/>
    <p:sldId id="295" r:id="rId59"/>
    <p:sldId id="435" r:id="rId60"/>
    <p:sldId id="436" r:id="rId61"/>
    <p:sldId id="437" r:id="rId62"/>
    <p:sldId id="299" r:id="rId63"/>
    <p:sldId id="439" r:id="rId64"/>
    <p:sldId id="301" r:id="rId65"/>
    <p:sldId id="302" r:id="rId66"/>
    <p:sldId id="441" r:id="rId67"/>
    <p:sldId id="442" r:id="rId68"/>
    <p:sldId id="443" r:id="rId69"/>
    <p:sldId id="444" r:id="rId70"/>
    <p:sldId id="451" r:id="rId71"/>
    <p:sldId id="476" r:id="rId72"/>
    <p:sldId id="447" r:id="rId73"/>
    <p:sldId id="448" r:id="rId74"/>
    <p:sldId id="449" r:id="rId75"/>
    <p:sldId id="312" r:id="rId76"/>
    <p:sldId id="313" r:id="rId77"/>
    <p:sldId id="314" r:id="rId78"/>
    <p:sldId id="315" r:id="rId79"/>
    <p:sldId id="453" r:id="rId80"/>
    <p:sldId id="454" r:id="rId81"/>
    <p:sldId id="455" r:id="rId82"/>
    <p:sldId id="319" r:id="rId83"/>
    <p:sldId id="322" r:id="rId84"/>
    <p:sldId id="323" r:id="rId85"/>
    <p:sldId id="324" r:id="rId86"/>
    <p:sldId id="325" r:id="rId87"/>
    <p:sldId id="456" r:id="rId88"/>
    <p:sldId id="457" r:id="rId89"/>
    <p:sldId id="458" r:id="rId90"/>
    <p:sldId id="459" r:id="rId91"/>
    <p:sldId id="330" r:id="rId92"/>
    <p:sldId id="331" r:id="rId93"/>
    <p:sldId id="460" r:id="rId94"/>
    <p:sldId id="333" r:id="rId95"/>
    <p:sldId id="334" r:id="rId96"/>
    <p:sldId id="335" r:id="rId97"/>
    <p:sldId id="336" r:id="rId98"/>
    <p:sldId id="337" r:id="rId99"/>
    <p:sldId id="338" r:id="rId100"/>
    <p:sldId id="461" r:id="rId101"/>
    <p:sldId id="340" r:id="rId102"/>
    <p:sldId id="341" r:id="rId103"/>
    <p:sldId id="342" r:id="rId104"/>
    <p:sldId id="343" r:id="rId105"/>
    <p:sldId id="344" r:id="rId106"/>
    <p:sldId id="345" r:id="rId107"/>
    <p:sldId id="346" r:id="rId108"/>
    <p:sldId id="462" r:id="rId109"/>
    <p:sldId id="348" r:id="rId110"/>
    <p:sldId id="349" r:id="rId111"/>
    <p:sldId id="350" r:id="rId112"/>
    <p:sldId id="351" r:id="rId113"/>
    <p:sldId id="352" r:id="rId114"/>
    <p:sldId id="353" r:id="rId115"/>
    <p:sldId id="354" r:id="rId116"/>
    <p:sldId id="463" r:id="rId117"/>
    <p:sldId id="356" r:id="rId118"/>
    <p:sldId id="357" r:id="rId119"/>
    <p:sldId id="358" r:id="rId120"/>
    <p:sldId id="464" r:id="rId121"/>
    <p:sldId id="465" r:id="rId122"/>
    <p:sldId id="361" r:id="rId123"/>
    <p:sldId id="362" r:id="rId124"/>
    <p:sldId id="363" r:id="rId125"/>
    <p:sldId id="364" r:id="rId126"/>
    <p:sldId id="365" r:id="rId127"/>
    <p:sldId id="366" r:id="rId128"/>
    <p:sldId id="367" r:id="rId129"/>
    <p:sldId id="466" r:id="rId130"/>
    <p:sldId id="467" r:id="rId131"/>
    <p:sldId id="370" r:id="rId132"/>
    <p:sldId id="371" r:id="rId133"/>
    <p:sldId id="372" r:id="rId134"/>
    <p:sldId id="373" r:id="rId135"/>
    <p:sldId id="374" r:id="rId136"/>
    <p:sldId id="375" r:id="rId137"/>
    <p:sldId id="376" r:id="rId138"/>
    <p:sldId id="377" r:id="rId139"/>
    <p:sldId id="378" r:id="rId140"/>
    <p:sldId id="379" r:id="rId141"/>
    <p:sldId id="380" r:id="rId142"/>
    <p:sldId id="381" r:id="rId143"/>
    <p:sldId id="382" r:id="rId144"/>
    <p:sldId id="383" r:id="rId145"/>
    <p:sldId id="384" r:id="rId146"/>
    <p:sldId id="385" r:id="rId147"/>
    <p:sldId id="386" r:id="rId148"/>
    <p:sldId id="387" r:id="rId149"/>
    <p:sldId id="469" r:id="rId150"/>
    <p:sldId id="470" r:id="rId151"/>
    <p:sldId id="471" r:id="rId152"/>
    <p:sldId id="472" r:id="rId153"/>
    <p:sldId id="392" r:id="rId154"/>
    <p:sldId id="393" r:id="rId155"/>
    <p:sldId id="394" r:id="rId156"/>
    <p:sldId id="395" r:id="rId157"/>
    <p:sldId id="396" r:id="rId158"/>
    <p:sldId id="397" r:id="rId159"/>
    <p:sldId id="398" r:id="rId160"/>
    <p:sldId id="399" r:id="rId161"/>
    <p:sldId id="400" r:id="rId162"/>
    <p:sldId id="401" r:id="rId163"/>
    <p:sldId id="402" r:id="rId164"/>
    <p:sldId id="403" r:id="rId165"/>
    <p:sldId id="404" r:id="rId166"/>
    <p:sldId id="405" r:id="rId167"/>
    <p:sldId id="406" r:id="rId168"/>
    <p:sldId id="407" r:id="rId169"/>
    <p:sldId id="408" r:id="rId170"/>
    <p:sldId id="409" r:id="rId171"/>
    <p:sldId id="410" r:id="rId172"/>
    <p:sldId id="411" r:id="rId173"/>
    <p:sldId id="412" r:id="rId174"/>
    <p:sldId id="413" r:id="rId175"/>
    <p:sldId id="414" r:id="rId176"/>
    <p:sldId id="415" r:id="rId177"/>
    <p:sldId id="473" r:id="rId1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9DA"/>
    <a:srgbClr val="D5C069"/>
    <a:srgbClr val="E1BB5D"/>
    <a:srgbClr val="F5D449"/>
    <a:srgbClr val="E4CA5A"/>
    <a:srgbClr val="EE40E2"/>
    <a:srgbClr val="8F0D86"/>
    <a:srgbClr val="FF0066"/>
    <a:srgbClr val="3D18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8099" autoAdjust="0"/>
  </p:normalViewPr>
  <p:slideViewPr>
    <p:cSldViewPr>
      <p:cViewPr varScale="1">
        <p:scale>
          <a:sx n="115" d="100"/>
          <a:sy n="115" d="100"/>
        </p:scale>
        <p:origin x="-1352" y="-11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5832"/>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0.xml"/><Relationship Id="rId143" Type="http://schemas.openxmlformats.org/officeDocument/2006/relationships/slide" Target="slides/slide131.xml"/><Relationship Id="rId144" Type="http://schemas.openxmlformats.org/officeDocument/2006/relationships/slide" Target="slides/slide132.xml"/><Relationship Id="rId145" Type="http://schemas.openxmlformats.org/officeDocument/2006/relationships/slide" Target="slides/slide133.xml"/><Relationship Id="rId146" Type="http://schemas.openxmlformats.org/officeDocument/2006/relationships/slide" Target="slides/slide134.xml"/><Relationship Id="rId147" Type="http://schemas.openxmlformats.org/officeDocument/2006/relationships/slide" Target="slides/slide135.xml"/><Relationship Id="rId148" Type="http://schemas.openxmlformats.org/officeDocument/2006/relationships/slide" Target="slides/slide136.xml"/><Relationship Id="rId149" Type="http://schemas.openxmlformats.org/officeDocument/2006/relationships/slide" Target="slides/slide137.xml"/><Relationship Id="rId180" Type="http://schemas.openxmlformats.org/officeDocument/2006/relationships/printerSettings" Target="printerSettings/printerSettings1.bin"/><Relationship Id="rId181" Type="http://schemas.openxmlformats.org/officeDocument/2006/relationships/presProps" Target="presProps.xml"/><Relationship Id="rId182" Type="http://schemas.openxmlformats.org/officeDocument/2006/relationships/viewProps" Target="viewProps.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83" Type="http://schemas.openxmlformats.org/officeDocument/2006/relationships/theme" Target="theme/theme1.xml"/><Relationship Id="rId184" Type="http://schemas.openxmlformats.org/officeDocument/2006/relationships/tableStyles" Target="tableStyles.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150" Type="http://schemas.openxmlformats.org/officeDocument/2006/relationships/slide" Target="slides/slide138.xml"/><Relationship Id="rId151" Type="http://schemas.openxmlformats.org/officeDocument/2006/relationships/slide" Target="slides/slide139.xml"/><Relationship Id="rId152" Type="http://schemas.openxmlformats.org/officeDocument/2006/relationships/slide" Target="slides/slide14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153" Type="http://schemas.openxmlformats.org/officeDocument/2006/relationships/slide" Target="slides/slide141.xml"/><Relationship Id="rId154" Type="http://schemas.openxmlformats.org/officeDocument/2006/relationships/slide" Target="slides/slide142.xml"/><Relationship Id="rId155" Type="http://schemas.openxmlformats.org/officeDocument/2006/relationships/slide" Target="slides/slide143.xml"/><Relationship Id="rId156" Type="http://schemas.openxmlformats.org/officeDocument/2006/relationships/slide" Target="slides/slide144.xml"/><Relationship Id="rId157" Type="http://schemas.openxmlformats.org/officeDocument/2006/relationships/slide" Target="slides/slide145.xml"/><Relationship Id="rId158" Type="http://schemas.openxmlformats.org/officeDocument/2006/relationships/slide" Target="slides/slide146.xml"/><Relationship Id="rId159" Type="http://schemas.openxmlformats.org/officeDocument/2006/relationships/slide" Target="slides/slide14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slide" Target="slides/slide115.xml"/><Relationship Id="rId128" Type="http://schemas.openxmlformats.org/officeDocument/2006/relationships/slide" Target="slides/slide116.xml"/><Relationship Id="rId129" Type="http://schemas.openxmlformats.org/officeDocument/2006/relationships/slide" Target="slides/slide117.xml"/><Relationship Id="rId160" Type="http://schemas.openxmlformats.org/officeDocument/2006/relationships/slide" Target="slides/slide148.xml"/><Relationship Id="rId161" Type="http://schemas.openxmlformats.org/officeDocument/2006/relationships/slide" Target="slides/slide149.xml"/><Relationship Id="rId162" Type="http://schemas.openxmlformats.org/officeDocument/2006/relationships/slide" Target="slides/slide150.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63" Type="http://schemas.openxmlformats.org/officeDocument/2006/relationships/slide" Target="slides/slide151.xml"/><Relationship Id="rId164" Type="http://schemas.openxmlformats.org/officeDocument/2006/relationships/slide" Target="slides/slide152.xml"/><Relationship Id="rId165" Type="http://schemas.openxmlformats.org/officeDocument/2006/relationships/slide" Target="slides/slide153.xml"/><Relationship Id="rId166" Type="http://schemas.openxmlformats.org/officeDocument/2006/relationships/slide" Target="slides/slide154.xml"/><Relationship Id="rId167" Type="http://schemas.openxmlformats.org/officeDocument/2006/relationships/slide" Target="slides/slide155.xml"/><Relationship Id="rId168" Type="http://schemas.openxmlformats.org/officeDocument/2006/relationships/slide" Target="slides/slide156.xml"/><Relationship Id="rId169" Type="http://schemas.openxmlformats.org/officeDocument/2006/relationships/slide" Target="slides/slide15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30" Type="http://schemas.openxmlformats.org/officeDocument/2006/relationships/slide" Target="slides/slide118.xml"/><Relationship Id="rId131" Type="http://schemas.openxmlformats.org/officeDocument/2006/relationships/slide" Target="slides/slide119.xml"/><Relationship Id="rId132" Type="http://schemas.openxmlformats.org/officeDocument/2006/relationships/slide" Target="slides/slide120.xml"/><Relationship Id="rId133" Type="http://schemas.openxmlformats.org/officeDocument/2006/relationships/slide" Target="slides/slide121.xml"/><Relationship Id="rId134" Type="http://schemas.openxmlformats.org/officeDocument/2006/relationships/slide" Target="slides/slide122.xml"/><Relationship Id="rId135" Type="http://schemas.openxmlformats.org/officeDocument/2006/relationships/slide" Target="slides/slide123.xml"/><Relationship Id="rId136" Type="http://schemas.openxmlformats.org/officeDocument/2006/relationships/slide" Target="slides/slide124.xml"/><Relationship Id="rId137" Type="http://schemas.openxmlformats.org/officeDocument/2006/relationships/slide" Target="slides/slide125.xml"/><Relationship Id="rId138" Type="http://schemas.openxmlformats.org/officeDocument/2006/relationships/slide" Target="slides/slide126.xml"/><Relationship Id="rId139" Type="http://schemas.openxmlformats.org/officeDocument/2006/relationships/slide" Target="slides/slide127.xml"/><Relationship Id="rId170" Type="http://schemas.openxmlformats.org/officeDocument/2006/relationships/slide" Target="slides/slide158.xml"/><Relationship Id="rId171" Type="http://schemas.openxmlformats.org/officeDocument/2006/relationships/slide" Target="slides/slide159.xml"/><Relationship Id="rId172" Type="http://schemas.openxmlformats.org/officeDocument/2006/relationships/slide" Target="slides/slide160.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173" Type="http://schemas.openxmlformats.org/officeDocument/2006/relationships/slide" Target="slides/slide161.xml"/><Relationship Id="rId174" Type="http://schemas.openxmlformats.org/officeDocument/2006/relationships/slide" Target="slides/slide162.xml"/><Relationship Id="rId175" Type="http://schemas.openxmlformats.org/officeDocument/2006/relationships/slide" Target="slides/slide163.xml"/><Relationship Id="rId176" Type="http://schemas.openxmlformats.org/officeDocument/2006/relationships/slide" Target="slides/slide164.xml"/><Relationship Id="rId177" Type="http://schemas.openxmlformats.org/officeDocument/2006/relationships/slide" Target="slides/slide165.xml"/><Relationship Id="rId178" Type="http://schemas.openxmlformats.org/officeDocument/2006/relationships/slide" Target="slides/slide166.xml"/><Relationship Id="rId179" Type="http://schemas.openxmlformats.org/officeDocument/2006/relationships/notesMaster" Target="notesMasters/notesMaster1.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8.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8.xml"/><Relationship Id="rId141" Type="http://schemas.openxmlformats.org/officeDocument/2006/relationships/slide" Target="slides/slide1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5.emf"/><Relationship Id="rId2" Type="http://schemas.openxmlformats.org/officeDocument/2006/relationships/image" Target="../media/image1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6FA0E0-6B69-4E56-A96E-ED81011BDCFF}" type="datetimeFigureOut">
              <a:rPr lang="en-US" smtClean="0"/>
              <a:pPr/>
              <a:t>21/2/14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463332-3A36-421E-9FF9-DCB960339A74}" type="slidenum">
              <a:rPr lang="en-US" smtClean="0"/>
              <a:pPr/>
              <a:t>‹#›</a:t>
            </a:fld>
            <a:endParaRPr lang="en-US"/>
          </a:p>
        </p:txBody>
      </p:sp>
    </p:spTree>
    <p:extLst>
      <p:ext uri="{BB962C8B-B14F-4D97-AF65-F5344CB8AC3E}">
        <p14:creationId xmlns:p14="http://schemas.microsoft.com/office/powerpoint/2010/main" val="277427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w="9525"/>
        </p:spPr>
        <p:txBody>
          <a:bodyPr/>
          <a:lstStyle/>
          <a:p>
            <a:r>
              <a:rPr lang="en-US" dirty="0" smtClean="0">
                <a:latin typeface="Times New Roman" pitchFamily="18" charset="0"/>
              </a:rPr>
              <a:t>Check on change in composition</a:t>
            </a:r>
          </a:p>
        </p:txBody>
      </p:sp>
      <p:sp>
        <p:nvSpPr>
          <p:cNvPr id="264196" name="Slide Number Placeholder 3"/>
          <p:cNvSpPr>
            <a:spLocks noGrp="1"/>
          </p:cNvSpPr>
          <p:nvPr>
            <p:ph type="sldNum" sz="quarter" idx="5"/>
          </p:nvPr>
        </p:nvSpPr>
        <p:spPr>
          <a:noFill/>
        </p:spPr>
        <p:txBody>
          <a:bodyPr/>
          <a:lstStyle/>
          <a:p>
            <a:fld id="{ABB18EC0-55D5-43AE-BA9B-37B892EBB029}" type="slidenum">
              <a:rPr lang="en-US"/>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DEBFB167-26EC-49E8-80D8-0575D7DEDC0E}" type="slidenum">
              <a:rPr lang="en-US">
                <a:solidFill>
                  <a:srgbClr val="000000"/>
                </a:solidFill>
                <a:latin typeface="Arial" pitchFamily="34" charset="0"/>
              </a:rPr>
              <a:pPr/>
              <a:t>39</a:t>
            </a:fld>
            <a:endParaRPr lang="en-US">
              <a:solidFill>
                <a:srgbClr val="000000"/>
              </a:solidFill>
              <a:latin typeface="Arial" pitchFamily="34" charset="0"/>
            </a:endParaRPr>
          </a:p>
        </p:txBody>
      </p:sp>
      <p:sp>
        <p:nvSpPr>
          <p:cNvPr id="272387" name="Rectangle 2"/>
          <p:cNvSpPr>
            <a:spLocks noGrp="1" noRot="1" noChangeAspect="1" noChangeArrowheads="1" noTextEdit="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1E9F23AD-A444-441E-9E04-C3E3CE3CF09D}" type="slidenum">
              <a:rPr lang="en-US">
                <a:solidFill>
                  <a:srgbClr val="000000"/>
                </a:solidFill>
                <a:latin typeface="Arial" pitchFamily="34" charset="0"/>
              </a:rPr>
              <a:pPr/>
              <a:t>40</a:t>
            </a:fld>
            <a:endParaRPr lang="en-US">
              <a:solidFill>
                <a:srgbClr val="000000"/>
              </a:solidFill>
              <a:latin typeface="Arial" pitchFamily="34"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6302499D-7E04-4C63-A0FA-ED22DC256004}" type="slidenum">
              <a:rPr lang="en-US">
                <a:solidFill>
                  <a:srgbClr val="000000"/>
                </a:solidFill>
                <a:latin typeface="Arial" pitchFamily="34" charset="0"/>
              </a:rPr>
              <a:pPr/>
              <a:t>41</a:t>
            </a:fld>
            <a:endParaRPr lang="en-US">
              <a:solidFill>
                <a:srgbClr val="000000"/>
              </a:solidFill>
              <a:latin typeface="Arial" pitchFamily="34" charset="0"/>
            </a:endParaRPr>
          </a:p>
        </p:txBody>
      </p:sp>
      <p:sp>
        <p:nvSpPr>
          <p:cNvPr id="274435" name="Rectangle 2"/>
          <p:cNvSpPr>
            <a:spLocks noGrp="1" noRot="1" noChangeAspect="1" noChangeArrowheads="1" noTextEdit="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9582C3-FC25-4985-BABB-BDC62971FB33}" type="slidenum">
              <a:rPr lang="en-US">
                <a:solidFill>
                  <a:srgbClr val="000000"/>
                </a:solidFill>
                <a:latin typeface="Arial" pitchFamily="34" charset="0"/>
              </a:rPr>
              <a:pPr/>
              <a:t>42</a:t>
            </a:fld>
            <a:endParaRPr lang="en-US">
              <a:solidFill>
                <a:srgbClr val="000000"/>
              </a:solidFill>
              <a:latin typeface="Arial" pitchFamily="34" charset="0"/>
            </a:endParaRPr>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A4D3C0E0-1CFF-4514-9D92-8B6C18711944}" type="slidenum">
              <a:rPr lang="en-US">
                <a:solidFill>
                  <a:srgbClr val="000000"/>
                </a:solidFill>
                <a:latin typeface="Arial" pitchFamily="34" charset="0"/>
              </a:rPr>
              <a:pPr/>
              <a:t>43</a:t>
            </a:fld>
            <a:endParaRPr lang="en-US">
              <a:solidFill>
                <a:srgbClr val="000000"/>
              </a:solidFill>
              <a:latin typeface="Arial" pitchFamily="34" charset="0"/>
            </a:endParaRPr>
          </a:p>
        </p:txBody>
      </p:sp>
      <p:sp>
        <p:nvSpPr>
          <p:cNvPr id="276483" name="Rectangle 2"/>
          <p:cNvSpPr>
            <a:spLocks noGrp="1" noRot="1" noChangeAspect="1" noChangeArrowheads="1" noTextEdit="1"/>
          </p:cNvSpPr>
          <p:nvPr>
            <p:ph type="sldImg"/>
          </p:nvPr>
        </p:nvSpPr>
        <p:spPr>
          <a:solidFill>
            <a:srgbClr val="FFFFFF"/>
          </a:solidFill>
          <a:ln/>
        </p:spPr>
      </p:sp>
      <p:sp>
        <p:nvSpPr>
          <p:cNvPr id="276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8BA2E0DD-1325-4A54-B945-FBC41AB6C2A4}" type="slidenum">
              <a:rPr lang="en-US">
                <a:solidFill>
                  <a:srgbClr val="000000"/>
                </a:solidFill>
                <a:latin typeface="Arial" pitchFamily="34" charset="0"/>
              </a:rPr>
              <a:pPr/>
              <a:t>44</a:t>
            </a:fld>
            <a:endParaRPr lang="en-US">
              <a:solidFill>
                <a:srgbClr val="000000"/>
              </a:solidFill>
              <a:latin typeface="Arial" pitchFamily="34" charset="0"/>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85BE85A7-83C4-4A8F-9E0C-0A0ACEF3CDD1}" type="slidenum">
              <a:rPr lang="en-US">
                <a:solidFill>
                  <a:srgbClr val="000000"/>
                </a:solidFill>
                <a:latin typeface="Arial" pitchFamily="34" charset="0"/>
              </a:rPr>
              <a:pPr/>
              <a:t>45</a:t>
            </a:fld>
            <a:endParaRPr lang="en-US">
              <a:solidFill>
                <a:srgbClr val="000000"/>
              </a:solidFill>
              <a:latin typeface="Arial" pitchFamily="34"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6743549B-5231-4DC9-A801-1DA7E771F476}" type="slidenum">
              <a:rPr lang="en-US">
                <a:solidFill>
                  <a:srgbClr val="000000"/>
                </a:solidFill>
                <a:latin typeface="Arial" pitchFamily="34" charset="0"/>
              </a:rPr>
              <a:pPr/>
              <a:t>46</a:t>
            </a:fld>
            <a:endParaRPr lang="en-US">
              <a:solidFill>
                <a:srgbClr val="000000"/>
              </a:solidFill>
              <a:latin typeface="Arial" pitchFamily="34"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FF63E877-EA58-4788-820E-740709B2E514}" type="slidenum">
              <a:rPr lang="en-US">
                <a:solidFill>
                  <a:srgbClr val="000000"/>
                </a:solidFill>
                <a:latin typeface="Arial" pitchFamily="34" charset="0"/>
              </a:rPr>
              <a:pPr/>
              <a:t>47</a:t>
            </a:fld>
            <a:endParaRPr lang="en-US">
              <a:solidFill>
                <a:srgbClr val="000000"/>
              </a:solidFill>
              <a:latin typeface="Arial" pitchFamily="34" charset="0"/>
            </a:endParaRPr>
          </a:p>
        </p:txBody>
      </p:sp>
      <p:sp>
        <p:nvSpPr>
          <p:cNvPr id="280579" name="Rectangle 2"/>
          <p:cNvSpPr>
            <a:spLocks noGrp="1" noRot="1" noChangeAspect="1" noChangeArrowheads="1" noTextEdit="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9B7FEF36-B711-4FC2-94E3-42497E0B2BE4}" type="slidenum">
              <a:rPr lang="en-US">
                <a:solidFill>
                  <a:srgbClr val="000000"/>
                </a:solidFill>
                <a:latin typeface="Arial" pitchFamily="34" charset="0"/>
              </a:rPr>
              <a:pPr/>
              <a:t>48</a:t>
            </a:fld>
            <a:endParaRPr lang="en-US">
              <a:solidFill>
                <a:srgbClr val="000000"/>
              </a:solidFill>
              <a:latin typeface="Arial" pitchFamily="34" charset="0"/>
            </a:endParaRPr>
          </a:p>
        </p:txBody>
      </p:sp>
      <p:sp>
        <p:nvSpPr>
          <p:cNvPr id="205826" name="Rectangle 2"/>
          <p:cNvSpPr>
            <a:spLocks noGrp="1" noRot="1" noChangeAspect="1" noChangeArrowheads="1" noTextEdit="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Should </a:t>
            </a:r>
            <a:r>
              <a:rPr lang="en-US" dirty="0" err="1" smtClean="0"/>
              <a:t>Macadonia</a:t>
            </a:r>
            <a:r>
              <a:rPr lang="en-US" dirty="0" smtClean="0"/>
              <a:t> be translated</a:t>
            </a:r>
            <a:endParaRPr lang="en-US" dirty="0"/>
          </a:p>
        </p:txBody>
      </p:sp>
      <p:sp>
        <p:nvSpPr>
          <p:cNvPr id="4" name="Slide Number Placeholder 3"/>
          <p:cNvSpPr>
            <a:spLocks noGrp="1"/>
          </p:cNvSpPr>
          <p:nvPr>
            <p:ph type="sldNum" sz="quarter" idx="10"/>
          </p:nvPr>
        </p:nvSpPr>
        <p:spPr/>
        <p:txBody>
          <a:bodyPr/>
          <a:lstStyle/>
          <a:p>
            <a:fld id="{BD463332-3A36-421E-9FF9-DCB960339A74}"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p:spPr>
        <p:txBody>
          <a:bodyPr/>
          <a:lstStyle/>
          <a:p>
            <a:fld id="{FF8B7030-A74A-48A2-999E-6FD185895C16}" type="slidenum">
              <a:rPr lang="en-US">
                <a:solidFill>
                  <a:srgbClr val="000000"/>
                </a:solidFill>
                <a:latin typeface="Arial" pitchFamily="34" charset="0"/>
              </a:rPr>
              <a:pPr/>
              <a:t>49</a:t>
            </a:fld>
            <a:endParaRPr lang="en-US">
              <a:solidFill>
                <a:srgbClr val="000000"/>
              </a:solidFill>
              <a:latin typeface="Arial" pitchFamily="34" charset="0"/>
            </a:endParaRPr>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2F3E6723-4FC4-45B4-A43C-57E5B05710BA}" type="slidenum">
              <a:rPr lang="en-US">
                <a:solidFill>
                  <a:srgbClr val="000000"/>
                </a:solidFill>
                <a:latin typeface="Arial" pitchFamily="34" charset="0"/>
              </a:rPr>
              <a:pPr/>
              <a:t>50</a:t>
            </a:fld>
            <a:endParaRPr lang="en-US">
              <a:solidFill>
                <a:srgbClr val="000000"/>
              </a:solidFill>
              <a:latin typeface="Arial" pitchFamily="34" charset="0"/>
            </a:endParaRPr>
          </a:p>
        </p:txBody>
      </p:sp>
      <p:sp>
        <p:nvSpPr>
          <p:cNvPr id="9218" name="Rectangle 2"/>
          <p:cNvSpPr>
            <a:spLocks noGrp="1" noChangeArrowheads="1"/>
          </p:cNvSpPr>
          <p:nvPr>
            <p:ph type="body" idx="1"/>
          </p:nvPr>
        </p:nvSpPr>
        <p:spPr>
          <a:noFill/>
          <a:ln w="9525"/>
        </p:spPr>
        <p:txBody>
          <a:bodyPr lIns="91625" tIns="44838" rIns="91625" bIns="44838"/>
          <a:lstStyle/>
          <a:p>
            <a:pPr>
              <a:spcBef>
                <a:spcPct val="0"/>
              </a:spcBef>
              <a:defRPr/>
            </a:pPr>
            <a:endParaRPr lang="en-US" sz="2400" smtClean="0">
              <a:latin typeface="Arial" charset="0"/>
              <a:ea typeface="ＭＳ Ｐゴシック" pitchFamily="-107" charset="-128"/>
            </a:endParaRPr>
          </a:p>
        </p:txBody>
      </p:sp>
      <p:sp>
        <p:nvSpPr>
          <p:cNvPr id="209923" name="Rectangle 3"/>
          <p:cNvSpPr>
            <a:spLocks noGrp="1" noRot="1" noChangeAspect="1" noChangeArrowheads="1" noTextEdit="1"/>
          </p:cNvSpPr>
          <p:nvPr>
            <p:ph type="sldImg"/>
          </p:nvPr>
        </p:nvSpPr>
        <p:spPr>
          <a:xfrm>
            <a:off x="1158875" y="698500"/>
            <a:ext cx="4540250" cy="3405188"/>
          </a:xfrm>
          <a:ln w="12700" cap="flat">
            <a:solidFill>
              <a:schemeClr val="tx1"/>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EB1C8F73-57C4-48C8-A86F-93D8D281F22D}" type="slidenum">
              <a:rPr lang="en-US">
                <a:solidFill>
                  <a:srgbClr val="000000"/>
                </a:solidFill>
                <a:latin typeface="Arial" pitchFamily="34" charset="0"/>
              </a:rPr>
              <a:pPr/>
              <a:t>51</a:t>
            </a:fld>
            <a:endParaRPr lang="en-US">
              <a:solidFill>
                <a:srgbClr val="000000"/>
              </a:solidFill>
              <a:latin typeface="Arial" pitchFamily="34" charset="0"/>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p>
            <a:fld id="{C19F9CB7-7CBB-4272-8E8A-25C60C3AAF18}" type="slidenum">
              <a:rPr lang="en-US">
                <a:solidFill>
                  <a:srgbClr val="000000"/>
                </a:solidFill>
                <a:latin typeface="Arial" pitchFamily="34" charset="0"/>
              </a:rPr>
              <a:pPr/>
              <a:t>52</a:t>
            </a:fld>
            <a:endParaRPr lang="en-US">
              <a:solidFill>
                <a:srgbClr val="000000"/>
              </a:solidFill>
              <a:latin typeface="Arial" pitchFamily="34"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C9547B08-C35C-4958-93A4-F1D2C7AC5400}" type="slidenum">
              <a:rPr lang="en-US">
                <a:solidFill>
                  <a:srgbClr val="000000"/>
                </a:solidFill>
                <a:latin typeface="Arial" pitchFamily="34" charset="0"/>
              </a:rPr>
              <a:pPr/>
              <a:t>53</a:t>
            </a:fld>
            <a:endParaRPr lang="en-US">
              <a:solidFill>
                <a:srgbClr val="000000"/>
              </a:solidFill>
              <a:latin typeface="Arial" pitchFamily="34" charset="0"/>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36C36E2A-210D-45B6-805D-04F9B34DB6C8}" type="slidenum">
              <a:rPr lang="en-US">
                <a:solidFill>
                  <a:srgbClr val="000000"/>
                </a:solidFill>
                <a:latin typeface="Arial" pitchFamily="34" charset="0"/>
              </a:rPr>
              <a:pPr/>
              <a:t>54</a:t>
            </a:fld>
            <a:endParaRPr lang="en-US">
              <a:solidFill>
                <a:srgbClr val="000000"/>
              </a:solidFill>
              <a:latin typeface="Arial" pitchFamily="34" charset="0"/>
            </a:endParaRPr>
          </a:p>
        </p:txBody>
      </p:sp>
      <p:sp>
        <p:nvSpPr>
          <p:cNvPr id="287747" name="Rectangle 2"/>
          <p:cNvSpPr>
            <a:spLocks noGrp="1" noRot="1" noChangeAspect="1" noChangeArrowheads="1" noTextEdit="1"/>
          </p:cNvSpPr>
          <p:nvPr>
            <p:ph type="sldImg"/>
          </p:nvPr>
        </p:nvSpPr>
        <p:spPr>
          <a:solidFill>
            <a:srgbClr val="FFFFFF"/>
          </a:solidFill>
          <a:ln/>
        </p:spPr>
      </p:sp>
      <p:sp>
        <p:nvSpPr>
          <p:cNvPr id="287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p:spPr>
        <p:txBody>
          <a:bodyPr/>
          <a:lstStyle/>
          <a:p>
            <a:fld id="{6B741C3D-16F3-4254-99BB-BD17195BB9E6}" type="slidenum">
              <a:rPr lang="en-US">
                <a:solidFill>
                  <a:srgbClr val="000000"/>
                </a:solidFill>
                <a:latin typeface="Arial" pitchFamily="34" charset="0"/>
              </a:rPr>
              <a:pPr/>
              <a:t>55</a:t>
            </a:fld>
            <a:endParaRPr lang="en-US">
              <a:solidFill>
                <a:srgbClr val="000000"/>
              </a:solidFill>
              <a:latin typeface="Arial" pitchFamily="34"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p:spPr>
        <p:txBody>
          <a:bodyPr/>
          <a:lstStyle/>
          <a:p>
            <a:fld id="{DC03D20B-26DB-4BA5-AA09-1D43FADEEC1D}" type="slidenum">
              <a:rPr lang="en-US">
                <a:solidFill>
                  <a:srgbClr val="000000"/>
                </a:solidFill>
                <a:latin typeface="Arial" pitchFamily="34" charset="0"/>
              </a:rPr>
              <a:pPr/>
              <a:t>56</a:t>
            </a:fld>
            <a:endParaRPr lang="en-US">
              <a:solidFill>
                <a:srgbClr val="000000"/>
              </a:solidFill>
              <a:latin typeface="Arial" pitchFamily="34"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p:spPr>
        <p:txBody>
          <a:bodyPr/>
          <a:lstStyle/>
          <a:p>
            <a:fld id="{5BC2A1C9-7D87-4E72-9AFB-24A2E4DD9315}" type="slidenum">
              <a:rPr lang="en-US">
                <a:solidFill>
                  <a:srgbClr val="000000"/>
                </a:solidFill>
                <a:latin typeface="Arial" pitchFamily="34" charset="0"/>
              </a:rPr>
              <a:pPr/>
              <a:t>57</a:t>
            </a:fld>
            <a:endParaRPr lang="en-US">
              <a:solidFill>
                <a:srgbClr val="000000"/>
              </a:solidFill>
              <a:latin typeface="Arial" pitchFamily="34"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p:spPr>
        <p:txBody>
          <a:bodyPr/>
          <a:lstStyle/>
          <a:p>
            <a:fld id="{56F528FA-D76D-42D6-983D-1D4B8402B3D3}" type="slidenum">
              <a:rPr lang="en-US">
                <a:solidFill>
                  <a:srgbClr val="000000"/>
                </a:solidFill>
                <a:latin typeface="Arial" pitchFamily="34" charset="0"/>
              </a:rPr>
              <a:pPr/>
              <a:t>58</a:t>
            </a:fld>
            <a:endParaRPr lang="en-US">
              <a:solidFill>
                <a:srgbClr val="000000"/>
              </a:solidFill>
              <a:latin typeface="Arial" pitchFamily="34"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w="9525"/>
        </p:spPr>
        <p:txBody>
          <a:bodyPr/>
          <a:lstStyle/>
          <a:p>
            <a:pPr eaLnBrk="1" hangingPunct="1">
              <a:spcBef>
                <a:spcPct val="0"/>
              </a:spcBef>
            </a:pPr>
            <a:endParaRPr lang="en-US" smtClean="0">
              <a:latin typeface="Times New Roman" pitchFamily="18" charset="0"/>
            </a:endParaRPr>
          </a:p>
        </p:txBody>
      </p:sp>
      <p:sp>
        <p:nvSpPr>
          <p:cNvPr id="152579" name="Slide Number Placeholder 3"/>
          <p:cNvSpPr>
            <a:spLocks noGrp="1"/>
          </p:cNvSpPr>
          <p:nvPr>
            <p:ph type="sldNum" sz="quarter" idx="5"/>
          </p:nvPr>
        </p:nvSpPr>
        <p:spPr>
          <a:noFill/>
        </p:spPr>
        <p:txBody>
          <a:bodyPr/>
          <a:lstStyle/>
          <a:p>
            <a:fld id="{CDD06BB3-4E8B-4E52-84AE-6321B5781C96}" type="slidenum">
              <a:rPr lang="en-US">
                <a:solidFill>
                  <a:srgbClr val="000000"/>
                </a:solidFill>
              </a:rPr>
              <a:pPr/>
              <a:t>11</a:t>
            </a:fld>
            <a:endParaRPr 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409D6B25-0E69-46CC-8CA9-2D33BE0AA8DD}" type="slidenum">
              <a:rPr lang="en-US">
                <a:solidFill>
                  <a:srgbClr val="000000"/>
                </a:solidFill>
                <a:latin typeface="Arial" pitchFamily="34" charset="0"/>
              </a:rPr>
              <a:pPr/>
              <a:t>59</a:t>
            </a:fld>
            <a:endParaRPr lang="en-US">
              <a:solidFill>
                <a:srgbClr val="000000"/>
              </a:solidFill>
              <a:latin typeface="Arial" pitchFamily="34" charset="0"/>
            </a:endParaRPr>
          </a:p>
        </p:txBody>
      </p:sp>
      <p:sp>
        <p:nvSpPr>
          <p:cNvPr id="292867" name="Rectangle 2"/>
          <p:cNvSpPr>
            <a:spLocks noGrp="1" noRot="1" noChangeAspect="1" noChangeArrowheads="1" noTextEdit="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36C36E2A-210D-45B6-805D-04F9B34DB6C8}" type="slidenum">
              <a:rPr lang="en-US">
                <a:solidFill>
                  <a:srgbClr val="000000"/>
                </a:solidFill>
                <a:latin typeface="Arial" pitchFamily="34" charset="0"/>
              </a:rPr>
              <a:pPr/>
              <a:t>60</a:t>
            </a:fld>
            <a:endParaRPr lang="en-US">
              <a:solidFill>
                <a:srgbClr val="000000"/>
              </a:solidFill>
              <a:latin typeface="Arial" pitchFamily="34" charset="0"/>
            </a:endParaRPr>
          </a:p>
        </p:txBody>
      </p:sp>
      <p:sp>
        <p:nvSpPr>
          <p:cNvPr id="287747" name="Rectangle 2"/>
          <p:cNvSpPr>
            <a:spLocks noGrp="1" noRot="1" noChangeAspect="1" noChangeArrowheads="1" noTextEdit="1"/>
          </p:cNvSpPr>
          <p:nvPr>
            <p:ph type="sldImg"/>
          </p:nvPr>
        </p:nvSpPr>
        <p:spPr>
          <a:solidFill>
            <a:srgbClr val="FFFFFF"/>
          </a:solidFill>
          <a:ln/>
        </p:spPr>
      </p:sp>
      <p:sp>
        <p:nvSpPr>
          <p:cNvPr id="287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p:spPr>
        <p:txBody>
          <a:bodyPr/>
          <a:lstStyle/>
          <a:p>
            <a:fld id="{D8D3D063-91CB-48AD-80A4-BEBC31BE7DDD}" type="slidenum">
              <a:rPr lang="en-US">
                <a:solidFill>
                  <a:srgbClr val="000000"/>
                </a:solidFill>
                <a:latin typeface="Arial" pitchFamily="34" charset="0"/>
              </a:rPr>
              <a:pPr/>
              <a:t>61</a:t>
            </a:fld>
            <a:endParaRPr lang="en-US">
              <a:solidFill>
                <a:srgbClr val="000000"/>
              </a:solidFill>
              <a:latin typeface="Arial" pitchFamily="34" charset="0"/>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p>
            <a:fld id="{0DAC348F-1599-4CC1-ACC5-373055B0BFA1}" type="slidenum">
              <a:rPr lang="en-US">
                <a:solidFill>
                  <a:srgbClr val="000000"/>
                </a:solidFill>
                <a:latin typeface="Arial" pitchFamily="34" charset="0"/>
              </a:rPr>
              <a:pPr/>
              <a:t>62</a:t>
            </a:fld>
            <a:endParaRPr lang="en-US">
              <a:solidFill>
                <a:srgbClr val="000000"/>
              </a:solidFill>
              <a:latin typeface="Arial" pitchFamily="34"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p:spPr>
        <p:txBody>
          <a:bodyPr/>
          <a:lstStyle/>
          <a:p>
            <a:fld id="{B024848A-4A77-4E13-AF2D-9D7CE5220E34}" type="slidenum">
              <a:rPr lang="en-US">
                <a:solidFill>
                  <a:srgbClr val="000000"/>
                </a:solidFill>
                <a:latin typeface="Arial" pitchFamily="34" charset="0"/>
              </a:rPr>
              <a:pPr/>
              <a:t>63</a:t>
            </a:fld>
            <a:endParaRPr lang="en-US">
              <a:solidFill>
                <a:srgbClr val="000000"/>
              </a:solidFill>
              <a:latin typeface="Arial" pitchFamily="34"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2A991322-381F-4A8F-B824-9BCD605C5C72}" type="slidenum">
              <a:rPr lang="en-US">
                <a:solidFill>
                  <a:srgbClr val="000000"/>
                </a:solidFill>
                <a:latin typeface="Arial" pitchFamily="34" charset="0"/>
              </a:rPr>
              <a:pPr/>
              <a:t>64</a:t>
            </a:fld>
            <a:endParaRPr lang="en-US">
              <a:solidFill>
                <a:srgbClr val="000000"/>
              </a:solidFill>
              <a:latin typeface="Arial" pitchFamily="34" charset="0"/>
            </a:endParaRPr>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w="9525">
            <a:headEnd/>
            <a:tailEnd/>
          </a:ln>
        </p:spPr>
        <p:txBody>
          <a:bodyPr/>
          <a:lstStyle/>
          <a:p>
            <a:fld id="{504AD330-8D1C-41B7-80F8-4EC657FFF4C0}" type="slidenum">
              <a:rPr lang="en-US">
                <a:solidFill>
                  <a:srgbClr val="000000"/>
                </a:solidFill>
                <a:latin typeface="Arial" pitchFamily="34" charset="0"/>
              </a:rPr>
              <a:pPr/>
              <a:t>68</a:t>
            </a:fld>
            <a:endParaRPr lang="en-US">
              <a:solidFill>
                <a:srgbClr val="000000"/>
              </a:solidFill>
              <a:latin typeface="Arial" pitchFamily="34"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z="2400"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headEnd/>
            <a:tailEnd/>
          </a:ln>
        </p:spPr>
        <p:txBody>
          <a:bodyPr/>
          <a:lstStyle/>
          <a:p>
            <a:fld id="{8831753B-4021-476C-98D2-7A2EFED30A3B}" type="slidenum">
              <a:rPr lang="en-US">
                <a:solidFill>
                  <a:srgbClr val="000000"/>
                </a:solidFill>
                <a:latin typeface="Arial" pitchFamily="34" charset="0"/>
              </a:rPr>
              <a:pPr/>
              <a:t>69</a:t>
            </a:fld>
            <a:endParaRPr lang="en-US">
              <a:solidFill>
                <a:srgbClr val="000000"/>
              </a:solidFill>
              <a:latin typeface="Arial" pitchFamily="34"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z="2400"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headEnd/>
            <a:tailEnd/>
          </a:ln>
        </p:spPr>
        <p:txBody>
          <a:bodyPr/>
          <a:lstStyle/>
          <a:p>
            <a:fld id="{2AE8B591-3522-423F-9513-9C54D4DF2696}" type="slidenum">
              <a:rPr lang="en-US">
                <a:solidFill>
                  <a:srgbClr val="000000"/>
                </a:solidFill>
                <a:latin typeface="Arial" pitchFamily="34" charset="0"/>
              </a:rPr>
              <a:pPr/>
              <a:t>70</a:t>
            </a:fld>
            <a:endParaRPr lang="en-US">
              <a:solidFill>
                <a:srgbClr val="000000"/>
              </a:solidFill>
              <a:latin typeface="Arial" pitchFamily="34"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z="2400"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w="9525"/>
        </p:spPr>
        <p:txBody>
          <a:bodyPr/>
          <a:lstStyle/>
          <a:p>
            <a:fld id="{AE95D0EB-CCB4-4465-9F01-5522E841529A}" type="slidenum">
              <a:rPr lang="en-US">
                <a:solidFill>
                  <a:srgbClr val="000000"/>
                </a:solidFill>
                <a:latin typeface="Arial" pitchFamily="34" charset="0"/>
              </a:rPr>
              <a:pPr/>
              <a:t>73</a:t>
            </a:fld>
            <a:endParaRPr lang="en-US">
              <a:solidFill>
                <a:srgbClr val="000000"/>
              </a:solidFill>
              <a:latin typeface="Arial" pitchFamily="34" charset="0"/>
            </a:endParaRPr>
          </a:p>
        </p:txBody>
      </p:sp>
      <p:sp>
        <p:nvSpPr>
          <p:cNvPr id="304131" name="Rectangle 2"/>
          <p:cNvSpPr>
            <a:spLocks noGrp="1" noRot="1" noChangeAspect="1" noChangeArrowheads="1" noTextEdit="1"/>
          </p:cNvSpPr>
          <p:nvPr>
            <p:ph type="sldImg"/>
          </p:nvPr>
        </p:nvSpPr>
        <p:spPr>
          <a:solidFill>
            <a:srgbClr val="FFFFFF"/>
          </a:solidFill>
          <a:ln/>
        </p:spPr>
      </p:sp>
      <p:sp>
        <p:nvSpPr>
          <p:cNvPr id="304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w="9525"/>
        </p:spPr>
        <p:txBody>
          <a:bodyPr/>
          <a:lstStyle/>
          <a:p>
            <a:pPr eaLnBrk="1" hangingPunct="1">
              <a:spcBef>
                <a:spcPct val="0"/>
              </a:spcBef>
            </a:pPr>
            <a:endParaRPr lang="en-US" smtClean="0">
              <a:latin typeface="Times New Roman" pitchFamily="18" charset="0"/>
            </a:endParaRPr>
          </a:p>
        </p:txBody>
      </p:sp>
      <p:sp>
        <p:nvSpPr>
          <p:cNvPr id="154627" name="Slide Number Placeholder 3"/>
          <p:cNvSpPr>
            <a:spLocks noGrp="1"/>
          </p:cNvSpPr>
          <p:nvPr>
            <p:ph type="sldNum" sz="quarter" idx="5"/>
          </p:nvPr>
        </p:nvSpPr>
        <p:spPr>
          <a:noFill/>
        </p:spPr>
        <p:txBody>
          <a:bodyPr/>
          <a:lstStyle/>
          <a:p>
            <a:fld id="{F7BFDB1F-C725-40CA-B7C6-CBC0BAF806EC}" type="slidenum">
              <a:rPr lang="en-US">
                <a:solidFill>
                  <a:srgbClr val="000000"/>
                </a:solidFill>
              </a:rPr>
              <a:pPr/>
              <a:t>12</a:t>
            </a:fld>
            <a:endParaRPr 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a:ln/>
        </p:spPr>
      </p:sp>
      <p:sp>
        <p:nvSpPr>
          <p:cNvPr id="260098" name="Notes Placeholder 2"/>
          <p:cNvSpPr>
            <a:spLocks noGrp="1"/>
          </p:cNvSpPr>
          <p:nvPr>
            <p:ph type="body" idx="1"/>
          </p:nvPr>
        </p:nvSpPr>
        <p:spPr>
          <a:noFill/>
          <a:ln w="9525"/>
        </p:spPr>
        <p:txBody>
          <a:bodyPr/>
          <a:lstStyle/>
          <a:p>
            <a:pPr lvl="3"/>
            <a:r>
              <a:rPr lang="en-US" b="1" smtClean="0">
                <a:latin typeface="Times New Roman" pitchFamily="18" charset="0"/>
              </a:rPr>
              <a:t>A man married for 20 years once decided to divorce his wife.  In preparing for the financial settlement, he began to rummage through his old checks.  </a:t>
            </a:r>
          </a:p>
          <a:p>
            <a:pPr lvl="3"/>
            <a:r>
              <a:rPr lang="en-US" b="1" smtClean="0">
                <a:latin typeface="Times New Roman" pitchFamily="18" charset="0"/>
              </a:rPr>
              <a:t>One cancelled check after another stirred up memories of a long-forgotten past: the check to the hotel where he and his wife had spent their honeymoon, the check for their first car, the check for the hospital bill for their daughter</a:t>
            </a:r>
            <a:r>
              <a:rPr lang="fr-FR" b="1" smtClean="0">
                <a:latin typeface="Times New Roman" pitchFamily="18" charset="0"/>
              </a:rPr>
              <a:t>'</a:t>
            </a:r>
            <a:r>
              <a:rPr lang="en-US" b="1" smtClean="0">
                <a:latin typeface="Times New Roman" pitchFamily="18" charset="0"/>
              </a:rPr>
              <a:t>s birth, the check for the $2000 down payment on their first home.</a:t>
            </a:r>
          </a:p>
          <a:p>
            <a:pPr lvl="3"/>
            <a:r>
              <a:rPr lang="en-US" b="1" smtClean="0">
                <a:latin typeface="Times New Roman" pitchFamily="18" charset="0"/>
              </a:rPr>
              <a:t>Finally, he could stand it no longer.  He pushed the checks aside, reached for the phone, and rang up his wife.  Telling her that they had invested too much in each other to throw it all away, he asked her for a new start.</a:t>
            </a:r>
          </a:p>
          <a:p>
            <a:pPr lvl="3"/>
            <a:r>
              <a:rPr lang="en-US" b="1" smtClean="0">
                <a:latin typeface="Times New Roman" pitchFamily="18" charset="0"/>
              </a:rPr>
              <a:t>Your checkbook and mine also tells the story of our lives—our values and our lifestyles.  And more than anything else, our checkbook reveals our true walk with God because it announces what our treasures are (Chuck Swindoll, </a:t>
            </a:r>
            <a:r>
              <a:rPr lang="en-US" b="1" i="1" smtClean="0">
                <a:latin typeface="Times New Roman" pitchFamily="18" charset="0"/>
              </a:rPr>
              <a:t>A Minister Everyone Would Respect</a:t>
            </a:r>
            <a:r>
              <a:rPr lang="en-US" b="1" smtClean="0">
                <a:latin typeface="Times New Roman" pitchFamily="18" charset="0"/>
              </a:rPr>
              <a:t>, 1).</a:t>
            </a:r>
          </a:p>
        </p:txBody>
      </p:sp>
      <p:sp>
        <p:nvSpPr>
          <p:cNvPr id="260099" name="Slide Number Placeholder 3"/>
          <p:cNvSpPr>
            <a:spLocks noGrp="1"/>
          </p:cNvSpPr>
          <p:nvPr>
            <p:ph type="sldNum" sz="quarter" idx="5"/>
          </p:nvPr>
        </p:nvSpPr>
        <p:spPr>
          <a:noFill/>
        </p:spPr>
        <p:txBody>
          <a:bodyPr/>
          <a:lstStyle/>
          <a:p>
            <a:fld id="{DE6F3772-9D96-4CBC-B84B-023213967E14}" type="slidenum">
              <a:rPr lang="en-US"/>
              <a:pPr/>
              <a:t>76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w="9525"/>
        </p:spPr>
        <p:txBody>
          <a:bodyPr/>
          <a:lstStyle/>
          <a:p>
            <a:pPr lvl="3"/>
            <a:r>
              <a:rPr lang="en-US" smtClean="0">
                <a:latin typeface="Times New Roman" pitchFamily="18" charset="0"/>
              </a:rPr>
              <a:t>I </a:t>
            </a:r>
            <a:r>
              <a:rPr lang="en-US" b="1" smtClean="0">
                <a:latin typeface="Times New Roman" pitchFamily="18" charset="0"/>
              </a:rPr>
              <a:t>was struck by the front page of the </a:t>
            </a:r>
            <a:r>
              <a:rPr lang="en-US" b="1" i="1" smtClean="0">
                <a:latin typeface="Times New Roman" pitchFamily="18" charset="0"/>
              </a:rPr>
              <a:t>Straits Times</a:t>
            </a:r>
            <a:r>
              <a:rPr lang="en-US" b="1" smtClean="0">
                <a:latin typeface="Times New Roman" pitchFamily="18" charset="0"/>
              </a:rPr>
              <a:t> on 14 October 1991.  The title: </a:t>
            </a:r>
            <a:r>
              <a:rPr lang="en-US" altLang="en-US" b="1" smtClean="0">
                <a:latin typeface="Times New Roman" pitchFamily="18" charset="0"/>
              </a:rPr>
              <a:t>“</a:t>
            </a:r>
            <a:r>
              <a:rPr lang="en-US" b="1" smtClean="0">
                <a:latin typeface="Times New Roman" pitchFamily="18" charset="0"/>
              </a:rPr>
              <a:t>Vision 2030: S</a:t>
            </a:r>
            <a:r>
              <a:rPr lang="fr-FR" b="1" smtClean="0">
                <a:latin typeface="Times New Roman" pitchFamily="18" charset="0"/>
              </a:rPr>
              <a:t>'</a:t>
            </a:r>
            <a:r>
              <a:rPr lang="en-US" b="1" smtClean="0">
                <a:latin typeface="Times New Roman" pitchFamily="18" charset="0"/>
              </a:rPr>
              <a:t>poreans to be as rich as Americans.</a:t>
            </a:r>
            <a:r>
              <a:rPr lang="en-US" altLang="en-US" b="1" smtClean="0">
                <a:latin typeface="Times New Roman" pitchFamily="18" charset="0"/>
              </a:rPr>
              <a:t>”</a:t>
            </a:r>
            <a:r>
              <a:rPr lang="en-US" b="1" smtClean="0">
                <a:latin typeface="Times New Roman" pitchFamily="18" charset="0"/>
              </a:rPr>
              <a:t>  That</a:t>
            </a:r>
            <a:r>
              <a:rPr lang="fr-FR" b="1" smtClean="0">
                <a:latin typeface="Times New Roman" pitchFamily="18" charset="0"/>
              </a:rPr>
              <a:t>'</a:t>
            </a:r>
            <a:r>
              <a:rPr lang="en-US" b="1" smtClean="0">
                <a:latin typeface="Times New Roman" pitchFamily="18" charset="0"/>
              </a:rPr>
              <a:t>s the government plan here, and that</a:t>
            </a:r>
            <a:r>
              <a:rPr lang="fr-FR" b="1" smtClean="0">
                <a:latin typeface="Times New Roman" pitchFamily="18" charset="0"/>
              </a:rPr>
              <a:t>'</a:t>
            </a:r>
            <a:r>
              <a:rPr lang="en-US" b="1" smtClean="0">
                <a:latin typeface="Times New Roman" pitchFamily="18" charset="0"/>
              </a:rPr>
              <a:t>s the individual plan of many people—Christians included.</a:t>
            </a:r>
          </a:p>
          <a:p>
            <a:pPr lvl="3"/>
            <a:r>
              <a:rPr lang="en-US" b="1" smtClean="0">
                <a:latin typeface="Times New Roman" pitchFamily="18" charset="0"/>
              </a:rPr>
              <a:t>Now my guess is that many of you don</a:t>
            </a:r>
            <a:r>
              <a:rPr lang="fr-FR" b="1" smtClean="0">
                <a:latin typeface="Times New Roman" pitchFamily="18" charset="0"/>
              </a:rPr>
              <a:t>'</a:t>
            </a:r>
            <a:r>
              <a:rPr lang="en-US" b="1" smtClean="0">
                <a:latin typeface="Times New Roman" pitchFamily="18" charset="0"/>
              </a:rPr>
              <a:t>t have becoming rich as a chief goal—only to have more money than you have right now!  But </a:t>
            </a:r>
            <a:r>
              <a:rPr lang="en-US" b="1" i="1" smtClean="0">
                <a:latin typeface="Times New Roman" pitchFamily="18" charset="0"/>
              </a:rPr>
              <a:t>how much more?</a:t>
            </a:r>
            <a:r>
              <a:rPr lang="en-US" b="1" smtClean="0">
                <a:latin typeface="Times New Roman" pitchFamily="18" charset="0"/>
              </a:rPr>
              <a:t>  </a:t>
            </a:r>
          </a:p>
          <a:p>
            <a:endParaRPr lang="en-US" smtClean="0">
              <a:latin typeface="Times New Roman" pitchFamily="18" charset="0"/>
            </a:endParaRPr>
          </a:p>
        </p:txBody>
      </p:sp>
      <p:sp>
        <p:nvSpPr>
          <p:cNvPr id="264195" name="Slide Number Placeholder 3"/>
          <p:cNvSpPr>
            <a:spLocks noGrp="1"/>
          </p:cNvSpPr>
          <p:nvPr>
            <p:ph type="sldNum" sz="quarter" idx="5"/>
          </p:nvPr>
        </p:nvSpPr>
        <p:spPr>
          <a:noFill/>
        </p:spPr>
        <p:txBody>
          <a:bodyPr/>
          <a:lstStyle/>
          <a:p>
            <a:fld id="{4F3C6075-E9A2-4C5C-90E6-F4E2DD4B9EA8}" type="slidenum">
              <a:rPr lang="en-US"/>
              <a:pPr/>
              <a:t>79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w="9525"/>
        </p:spPr>
        <p:txBody>
          <a:bodyPr/>
          <a:lstStyle/>
          <a:p>
            <a:r>
              <a:rPr lang="en-US" smtClean="0">
                <a:latin typeface="Times New Roman" pitchFamily="18" charset="0"/>
              </a:rPr>
              <a:t>After all, this is the philosophy of the famous best-selling book by Napolean Hill entitled </a:t>
            </a:r>
            <a:r>
              <a:rPr lang="en-US" i="1" smtClean="0">
                <a:latin typeface="Times New Roman" pitchFamily="18" charset="0"/>
              </a:rPr>
              <a:t>Think and Grow Rich!</a:t>
            </a:r>
            <a:r>
              <a:rPr lang="en-US" smtClean="0">
                <a:latin typeface="Times New Roman" pitchFamily="18" charset="0"/>
              </a:rPr>
              <a:t>  It has gone through many printings and I grew up with my parents quoting it frequently.  We ended up a family with 3 homes, 2 boats, and 7 cars—with so many payments we were miserable!  So let</a:t>
            </a:r>
            <a:r>
              <a:rPr lang="fr-FR" smtClean="0">
                <a:latin typeface="Times New Roman" pitchFamily="18" charset="0"/>
              </a:rPr>
              <a:t>'</a:t>
            </a:r>
            <a:r>
              <a:rPr lang="en-US" smtClean="0">
                <a:latin typeface="Times New Roman" pitchFamily="18" charset="0"/>
              </a:rPr>
              <a:t>s look at what the Bible says about the subject instead… </a:t>
            </a:r>
          </a:p>
        </p:txBody>
      </p:sp>
      <p:sp>
        <p:nvSpPr>
          <p:cNvPr id="268291" name="Slide Number Placeholder 3"/>
          <p:cNvSpPr>
            <a:spLocks noGrp="1"/>
          </p:cNvSpPr>
          <p:nvPr>
            <p:ph type="sldNum" sz="quarter" idx="5"/>
          </p:nvPr>
        </p:nvSpPr>
        <p:spPr>
          <a:noFill/>
        </p:spPr>
        <p:txBody>
          <a:bodyPr/>
          <a:lstStyle/>
          <a:p>
            <a:fld id="{BBD9DE6F-310B-44AF-95A0-1CE53AD6D0E3}" type="slidenum">
              <a:rPr lang="en-US"/>
              <a:pPr/>
              <a:t>82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i="1" smtClean="0">
                <a:latin typeface="Calibri" pitchFamily="34" charset="0"/>
              </a:rPr>
              <a:t>For some of us it reminds us of our insecurities about life.</a:t>
            </a:r>
            <a:r>
              <a:rPr lang="en-US" smtClean="0">
                <a:latin typeface="Calibri" pitchFamily="34" charset="0"/>
              </a:rPr>
              <a:t>  John Wayne</a:t>
            </a:r>
            <a:r>
              <a:rPr lang="fr-FR" smtClean="0">
                <a:latin typeface="Calibri" pitchFamily="34" charset="0"/>
              </a:rPr>
              <a:t>'</a:t>
            </a:r>
            <a:r>
              <a:rPr lang="en-US" smtClean="0">
                <a:latin typeface="Calibri" pitchFamily="34" charset="0"/>
              </a:rPr>
              <a:t>s son, after his father</a:t>
            </a:r>
            <a:r>
              <a:rPr lang="fr-FR" smtClean="0">
                <a:latin typeface="Calibri" pitchFamily="34" charset="0"/>
              </a:rPr>
              <a:t>'</a:t>
            </a:r>
            <a:r>
              <a:rPr lang="en-US" smtClean="0">
                <a:latin typeface="Calibri" pitchFamily="34" charset="0"/>
              </a:rPr>
              <a:t>s death, reported of his millionaire Dad</a:t>
            </a:r>
            <a:r>
              <a:rPr lang="fr-FR" smtClean="0">
                <a:latin typeface="Calibri" pitchFamily="34" charset="0"/>
              </a:rPr>
              <a:t>'</a:t>
            </a:r>
            <a:r>
              <a:rPr lang="en-US" smtClean="0">
                <a:latin typeface="Calibri" pitchFamily="34" charset="0"/>
              </a:rPr>
              <a:t>s financial insecurity.  He noted that his Dad always carried $2000-$3000 in cash, stored in the seams or back pocket of his pants—just in case he lost all of his fortunes and had only the money on his person and </a:t>
            </a:r>
            <a:r>
              <a:rPr lang="en-US" altLang="en-US" smtClean="0">
                <a:latin typeface="Calibri" pitchFamily="34" charset="0"/>
              </a:rPr>
              <a:t>“</a:t>
            </a:r>
            <a:r>
              <a:rPr lang="en-US" smtClean="0">
                <a:latin typeface="Calibri" pitchFamily="34" charset="0"/>
              </a:rPr>
              <a:t>needed some money for lunch or something</a:t>
            </a:r>
            <a:r>
              <a:rPr lang="en-US" altLang="en-US" smtClean="0">
                <a:latin typeface="Calibri" pitchFamily="34" charset="0"/>
              </a:rPr>
              <a:t>”</a:t>
            </a:r>
            <a:r>
              <a:rPr lang="en-US" smtClean="0">
                <a:latin typeface="Calibri" pitchFamily="34" charset="0"/>
              </a:rPr>
              <a:t> (ABC New Report, Jan 1990 MONEY fear of losing).</a:t>
            </a:r>
            <a:r>
              <a:rPr lang="en-US" smtClean="0">
                <a:latin typeface="Times New Roman" pitchFamily="18" charset="0"/>
              </a:rPr>
              <a:t> </a:t>
            </a:r>
          </a:p>
        </p:txBody>
      </p:sp>
      <p:sp>
        <p:nvSpPr>
          <p:cNvPr id="307203" name="Slide Number Placeholder 3"/>
          <p:cNvSpPr>
            <a:spLocks noGrp="1"/>
          </p:cNvSpPr>
          <p:nvPr>
            <p:ph type="sldNum" sz="quarter" idx="5"/>
          </p:nvPr>
        </p:nvSpPr>
        <p:spPr>
          <a:noFill/>
        </p:spPr>
        <p:txBody>
          <a:bodyPr/>
          <a:lstStyle/>
          <a:p>
            <a:fld id="{FC0D0ED0-3E7C-49D0-90AB-B48823F9DA65}" type="slidenum">
              <a:rPr lang="en-US">
                <a:solidFill>
                  <a:srgbClr val="000000"/>
                </a:solidFill>
              </a:rPr>
              <a:pPr/>
              <a:t>119</a:t>
            </a:fld>
            <a:endParaRPr 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a:ln w="9525"/>
        </p:spPr>
        <p:txBody>
          <a:bodyPr/>
          <a:lstStyle/>
          <a:p>
            <a:pPr marL="0" lvl="3" defTabSz="457200"/>
            <a:r>
              <a:rPr lang="en-US" b="1" smtClean="0">
                <a:latin typeface="Times New Roman" pitchFamily="18" charset="0"/>
              </a:rPr>
              <a:t>Others of us are reminded of our ultimate pursuit in this life.  The Sunday school lesson was on Luke 16, that famous passage on Lazarus and the Rich Man.  Following the lesson, the teacher concluded by asking the class, </a:t>
            </a:r>
            <a:r>
              <a:rPr lang="en-US" altLang="en-US" b="1" smtClean="0">
                <a:latin typeface="Times New Roman" pitchFamily="18" charset="0"/>
              </a:rPr>
              <a:t>“</a:t>
            </a:r>
            <a:r>
              <a:rPr lang="en-US" b="1" smtClean="0">
                <a:latin typeface="Times New Roman" pitchFamily="18" charset="0"/>
              </a:rPr>
              <a:t>Now which would you rather be?  The rich man who ended up in Hades, or the poor man Lazarus who ended up in Paradise?</a:t>
            </a:r>
            <a:r>
              <a:rPr lang="en-US" altLang="en-US" b="1" smtClean="0">
                <a:latin typeface="Times New Roman" pitchFamily="18" charset="0"/>
              </a:rPr>
              <a:t>”</a:t>
            </a:r>
            <a:r>
              <a:rPr lang="en-US" b="1" smtClean="0">
                <a:latin typeface="Times New Roman" pitchFamily="18" charset="0"/>
              </a:rPr>
              <a:t>  A little boy replied, </a:t>
            </a:r>
            <a:r>
              <a:rPr lang="en-US" altLang="en-US" b="1" smtClean="0">
                <a:latin typeface="Times New Roman" pitchFamily="18" charset="0"/>
              </a:rPr>
              <a:t>“</a:t>
            </a:r>
            <a:r>
              <a:rPr lang="en-US" altLang="ja-JP" b="1" smtClean="0">
                <a:latin typeface="Times New Roman" pitchFamily="18" charset="0"/>
              </a:rPr>
              <a:t>I</a:t>
            </a:r>
            <a:r>
              <a:rPr lang="fr-FR" altLang="ja-JP" b="1" smtClean="0">
                <a:latin typeface="Times New Roman" pitchFamily="18" charset="0"/>
              </a:rPr>
              <a:t>'</a:t>
            </a:r>
            <a:r>
              <a:rPr lang="en-US" altLang="ja-JP" b="1" smtClean="0">
                <a:latin typeface="Times New Roman" pitchFamily="18" charset="0"/>
              </a:rPr>
              <a:t>d rather be the rich man in this life and Lazarus in the next!</a:t>
            </a:r>
            <a:r>
              <a:rPr lang="en-US" altLang="en-US" b="1" smtClean="0">
                <a:latin typeface="Times New Roman" pitchFamily="18" charset="0"/>
              </a:rPr>
              <a:t>”</a:t>
            </a:r>
            <a:r>
              <a:rPr lang="en-US" altLang="ja-JP" b="1" smtClean="0">
                <a:latin typeface="Times New Roman" pitchFamily="18" charset="0"/>
              </a:rPr>
              <a:t> (MONEY desire for).</a:t>
            </a:r>
            <a:endParaRPr lang="en-US" b="1" smtClean="0">
              <a:latin typeface="Times New Roman" pitchFamily="18" charset="0"/>
            </a:endParaRPr>
          </a:p>
        </p:txBody>
      </p:sp>
      <p:sp>
        <p:nvSpPr>
          <p:cNvPr id="309252" name="Slide Number Placeholder 3"/>
          <p:cNvSpPr>
            <a:spLocks noGrp="1"/>
          </p:cNvSpPr>
          <p:nvPr>
            <p:ph type="sldNum" sz="quarter" idx="5"/>
          </p:nvPr>
        </p:nvSpPr>
        <p:spPr>
          <a:noFill/>
        </p:spPr>
        <p:txBody>
          <a:bodyPr/>
          <a:lstStyle/>
          <a:p>
            <a:fld id="{11EE5D67-678B-4A05-8B85-D849FB994FD3}" type="slidenum">
              <a:rPr lang="en-US">
                <a:solidFill>
                  <a:srgbClr val="000000"/>
                </a:solidFill>
              </a:rPr>
              <a:pPr/>
              <a:t>120</a:t>
            </a:fld>
            <a:endParaRPr 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p:spPr>
        <p:txBody>
          <a:bodyPr/>
          <a:lstStyle/>
          <a:p>
            <a:pPr marL="0" lvl="3" defTabSz="457200"/>
            <a:r>
              <a:rPr lang="en-US" b="1" dirty="0" smtClean="0">
                <a:latin typeface="Times New Roman" pitchFamily="18" charset="0"/>
              </a:rPr>
              <a:t>Some think of how quickly money slips through our fingers.  One woman wrote, </a:t>
            </a:r>
            <a:r>
              <a:rPr lang="en-US" altLang="en-US" b="1" dirty="0" smtClean="0">
                <a:latin typeface="Times New Roman" pitchFamily="18" charset="0"/>
              </a:rPr>
              <a:t>“</a:t>
            </a:r>
            <a:r>
              <a:rPr lang="en-US" b="1" dirty="0" smtClean="0">
                <a:latin typeface="Times New Roman" pitchFamily="18" charset="0"/>
              </a:rPr>
              <a:t>My grandfather had had extensive dental work done, but was nonetheless appalled by the amount of his bill.  Discussing it with his dentist, Grandpa was told, </a:t>
            </a:r>
            <a:r>
              <a:rPr lang="fr-FR" b="1" dirty="0" smtClean="0">
                <a:latin typeface="Times New Roman" pitchFamily="18" charset="0"/>
              </a:rPr>
              <a:t>'</a:t>
            </a:r>
            <a:r>
              <a:rPr lang="en-US" b="1" dirty="0" smtClean="0">
                <a:latin typeface="Times New Roman" pitchFamily="18" charset="0"/>
              </a:rPr>
              <a:t>I</a:t>
            </a:r>
            <a:r>
              <a:rPr lang="fr-FR" b="1" dirty="0" smtClean="0">
                <a:latin typeface="Times New Roman" pitchFamily="18" charset="0"/>
              </a:rPr>
              <a:t>'</a:t>
            </a:r>
            <a:r>
              <a:rPr lang="en-US" b="1" dirty="0" err="1" smtClean="0">
                <a:latin typeface="Times New Roman" pitchFamily="18" charset="0"/>
              </a:rPr>
              <a:t>ve</a:t>
            </a:r>
            <a:r>
              <a:rPr lang="en-US" b="1" dirty="0" smtClean="0">
                <a:latin typeface="Times New Roman" pitchFamily="18" charset="0"/>
              </a:rPr>
              <a:t> had years of expensive schooling, and when you require my services you must be prepared to pay for that schooling.</a:t>
            </a:r>
            <a:r>
              <a:rPr lang="fr-FR" b="1" dirty="0" smtClean="0">
                <a:latin typeface="Times New Roman" pitchFamily="18" charset="0"/>
              </a:rPr>
              <a:t>'</a:t>
            </a:r>
            <a:r>
              <a:rPr lang="en-US" b="1" dirty="0" smtClean="0">
                <a:latin typeface="Times New Roman" pitchFamily="18" charset="0"/>
              </a:rPr>
              <a:t>  Grandpa mused this over for a moment and then asked, </a:t>
            </a:r>
            <a:r>
              <a:rPr lang="fr-FR" b="1" dirty="0" smtClean="0">
                <a:latin typeface="Times New Roman" pitchFamily="18" charset="0"/>
              </a:rPr>
              <a:t>'</a:t>
            </a:r>
            <a:r>
              <a:rPr lang="en-US" b="1" dirty="0" smtClean="0">
                <a:latin typeface="Times New Roman" pitchFamily="18" charset="0"/>
              </a:rPr>
              <a:t>All by myself?</a:t>
            </a:r>
            <a:r>
              <a:rPr lang="fr-FR" b="1" dirty="0" smtClean="0">
                <a:latin typeface="Times New Roman" pitchFamily="18" charset="0"/>
              </a:rPr>
              <a:t>'</a:t>
            </a:r>
            <a:r>
              <a:rPr lang="en-US" altLang="en-US" b="1" dirty="0" smtClean="0">
                <a:latin typeface="Times New Roman" pitchFamily="18" charset="0"/>
              </a:rPr>
              <a:t>”</a:t>
            </a:r>
            <a:r>
              <a:rPr lang="en-US" b="1" dirty="0" smtClean="0">
                <a:latin typeface="Times New Roman" pitchFamily="18" charset="0"/>
              </a:rPr>
              <a:t> (Reader</a:t>
            </a:r>
            <a:r>
              <a:rPr lang="fr-FR" b="1" dirty="0" smtClean="0">
                <a:latin typeface="Times New Roman" pitchFamily="18" charset="0"/>
              </a:rPr>
              <a:t>'</a:t>
            </a:r>
            <a:r>
              <a:rPr lang="en-US" b="1" dirty="0" smtClean="0">
                <a:latin typeface="Times New Roman" pitchFamily="18" charset="0"/>
              </a:rPr>
              <a:t>s Digest Nancy P. Bishop in MONEY medical expenses)</a:t>
            </a:r>
          </a:p>
        </p:txBody>
      </p:sp>
      <p:sp>
        <p:nvSpPr>
          <p:cNvPr id="310276" name="Slide Number Placeholder 3"/>
          <p:cNvSpPr>
            <a:spLocks noGrp="1"/>
          </p:cNvSpPr>
          <p:nvPr>
            <p:ph type="sldNum" sz="quarter" idx="5"/>
          </p:nvPr>
        </p:nvSpPr>
        <p:spPr>
          <a:noFill/>
        </p:spPr>
        <p:txBody>
          <a:bodyPr/>
          <a:lstStyle/>
          <a:p>
            <a:fld id="{D87CA72B-6AFD-4826-89B6-6939EFC46E15}" type="slidenum">
              <a:rPr lang="en-US">
                <a:solidFill>
                  <a:srgbClr val="000000"/>
                </a:solidFill>
              </a:rPr>
              <a:pPr/>
              <a:t>121</a:t>
            </a:fld>
            <a:endParaRPr 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a:ln w="9525"/>
        </p:spPr>
        <p:txBody>
          <a:bodyPr/>
          <a:lstStyle/>
          <a:p>
            <a:r>
              <a:rPr lang="en-US" b="1" smtClean="0">
                <a:latin typeface="Calibri" pitchFamily="34" charset="0"/>
              </a:rPr>
              <a:t>Many of us are classified by our age and our wealth (Mark Bailey, </a:t>
            </a:r>
            <a:r>
              <a:rPr lang="en-US" b="1" i="1" smtClean="0">
                <a:latin typeface="Calibri" pitchFamily="34" charset="0"/>
              </a:rPr>
              <a:t>Kindred Spirit</a:t>
            </a:r>
            <a:r>
              <a:rPr lang="en-US" b="1" smtClean="0">
                <a:latin typeface="Calibri" pitchFamily="34" charset="0"/>
              </a:rPr>
              <a:t> Spring 88 in MONEY acronyms…)</a:t>
            </a:r>
            <a:r>
              <a:rPr lang="en-US" b="1" smtClean="0">
                <a:latin typeface="Times New Roman" pitchFamily="18" charset="0"/>
              </a:rPr>
              <a:t> </a:t>
            </a:r>
          </a:p>
        </p:txBody>
      </p:sp>
      <p:sp>
        <p:nvSpPr>
          <p:cNvPr id="311300" name="Slide Number Placeholder 3"/>
          <p:cNvSpPr>
            <a:spLocks noGrp="1"/>
          </p:cNvSpPr>
          <p:nvPr>
            <p:ph type="sldNum" sz="quarter" idx="5"/>
          </p:nvPr>
        </p:nvSpPr>
        <p:spPr>
          <a:noFill/>
        </p:spPr>
        <p:txBody>
          <a:bodyPr/>
          <a:lstStyle/>
          <a:p>
            <a:fld id="{01D21A2C-C989-4695-BF7D-0A26663109B8}" type="slidenum">
              <a:rPr lang="en-US">
                <a:solidFill>
                  <a:srgbClr val="000000"/>
                </a:solidFill>
              </a:rPr>
              <a:pPr/>
              <a:t>122</a:t>
            </a:fld>
            <a:endParaRPr 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w="9525"/>
        </p:spPr>
        <p:txBody>
          <a:bodyPr wrap="square"/>
          <a:lstStyle/>
          <a:p>
            <a:pPr eaLnBrk="1" hangingPunct="1"/>
            <a:r>
              <a:rPr lang="en-US" sz="4400" b="1" dirty="0" smtClean="0">
                <a:latin typeface="Calibri" pitchFamily="34" charset="0"/>
              </a:rPr>
              <a:t>The $4000 in stocks my mom purchased was worth $400 twenty years later.</a:t>
            </a:r>
          </a:p>
          <a:p>
            <a:pPr eaLnBrk="1" hangingPunct="1"/>
            <a:r>
              <a:rPr lang="en-US" sz="4400" b="1" dirty="0" smtClean="0">
                <a:latin typeface="Calibri" pitchFamily="34" charset="0"/>
              </a:rPr>
              <a:t>Men were robbed of $25,000 cash at Turf club in 1992.</a:t>
            </a:r>
          </a:p>
          <a:p>
            <a:pPr eaLnBrk="1" hangingPunct="1"/>
            <a:r>
              <a:rPr lang="en-US" sz="4400" b="1" dirty="0" smtClean="0">
                <a:latin typeface="Calibri" pitchFamily="34" charset="0"/>
              </a:rPr>
              <a:t> </a:t>
            </a:r>
          </a:p>
          <a:p>
            <a:pPr eaLnBrk="1" hangingPunct="1"/>
            <a:r>
              <a:rPr lang="en-US" sz="4400" b="1" dirty="0" smtClean="0">
                <a:latin typeface="Calibri" pitchFamily="34" charset="0"/>
              </a:rPr>
              <a:t>(So verse 6 says that God blesses you according to how much you give.  That leads to the question, </a:t>
            </a:r>
            <a:r>
              <a:rPr lang="ja-JP" altLang="en-US" sz="4400" b="1" smtClean="0">
                <a:latin typeface="Calibri" pitchFamily="34" charset="0"/>
              </a:rPr>
              <a:t>“</a:t>
            </a:r>
            <a:r>
              <a:rPr lang="en-US" altLang="ja-JP" sz="4400" b="1" dirty="0" smtClean="0">
                <a:latin typeface="Calibri" pitchFamily="34" charset="0"/>
              </a:rPr>
              <a:t>Well, how much </a:t>
            </a:r>
            <a:r>
              <a:rPr lang="en-US" altLang="ja-JP" sz="4400" b="1" i="1" dirty="0" smtClean="0">
                <a:latin typeface="Calibri" pitchFamily="34" charset="0"/>
              </a:rPr>
              <a:t>should</a:t>
            </a:r>
            <a:r>
              <a:rPr lang="en-US" altLang="ja-JP" sz="4400" b="1" dirty="0" smtClean="0">
                <a:latin typeface="Calibri" pitchFamily="34" charset="0"/>
              </a:rPr>
              <a:t> you give?</a:t>
            </a:r>
            <a:r>
              <a:rPr lang="ja-JP" altLang="en-US" sz="4400" b="1" smtClean="0">
                <a:latin typeface="Calibri" pitchFamily="34" charset="0"/>
              </a:rPr>
              <a:t>”</a:t>
            </a:r>
            <a:r>
              <a:rPr lang="en-US" altLang="ja-JP" sz="4400" b="1" dirty="0" smtClean="0">
                <a:latin typeface="Calibri" pitchFamily="34" charset="0"/>
              </a:rPr>
              <a:t>  Fortunately, verse 7 provides the answer…)</a:t>
            </a:r>
            <a:endParaRPr lang="en-US" sz="4400" b="1" dirty="0" smtClean="0">
              <a:latin typeface="Calibri" pitchFamily="34" charset="0"/>
            </a:endParaRPr>
          </a:p>
        </p:txBody>
      </p:sp>
      <p:sp>
        <p:nvSpPr>
          <p:cNvPr id="312324" name="Slide Number Placeholder 3"/>
          <p:cNvSpPr>
            <a:spLocks noGrp="1"/>
          </p:cNvSpPr>
          <p:nvPr>
            <p:ph type="sldNum" sz="quarter" idx="5"/>
          </p:nvPr>
        </p:nvSpPr>
        <p:spPr>
          <a:noFill/>
          <a:ln w="9525"/>
        </p:spPr>
        <p:txBody>
          <a:bodyPr/>
          <a:lstStyle/>
          <a:p>
            <a:fld id="{FCBA52D7-BE56-483A-99C0-0352C48E6476}" type="slidenum">
              <a:rPr lang="en-US">
                <a:solidFill>
                  <a:srgbClr val="000000"/>
                </a:solidFill>
                <a:latin typeface="Arial" pitchFamily="34" charset="0"/>
              </a:rPr>
              <a:pPr/>
              <a:t>131</a:t>
            </a:fld>
            <a:endParaRPr lang="en-US">
              <a:solidFill>
                <a:srgbClr val="000000"/>
              </a:solidFill>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w="9525"/>
        </p:spPr>
        <p:txBody>
          <a:bodyPr wrap="square"/>
          <a:lstStyle/>
          <a:p>
            <a:pPr eaLnBrk="1" hangingPunct="1">
              <a:spcBef>
                <a:spcPct val="0"/>
              </a:spcBef>
            </a:pPr>
            <a:r>
              <a:rPr lang="en-US" sz="2400" smtClean="0">
                <a:latin typeface="Calibri" pitchFamily="34" charset="0"/>
              </a:rPr>
              <a:t>Tithing is the ONLY action in the Bible that the Lord has said to "test" Him on!</a:t>
            </a:r>
          </a:p>
        </p:txBody>
      </p:sp>
      <p:sp>
        <p:nvSpPr>
          <p:cNvPr id="313348" name="Slide Number Placeholder 3"/>
          <p:cNvSpPr>
            <a:spLocks noGrp="1"/>
          </p:cNvSpPr>
          <p:nvPr>
            <p:ph type="sldNum" sz="quarter" idx="5"/>
          </p:nvPr>
        </p:nvSpPr>
        <p:spPr>
          <a:noFill/>
          <a:ln w="9525"/>
        </p:spPr>
        <p:txBody>
          <a:bodyPr/>
          <a:lstStyle/>
          <a:p>
            <a:fld id="{CA927F3D-A704-41D8-AAB2-1155DBDCD256}" type="slidenum">
              <a:rPr lang="en-US">
                <a:solidFill>
                  <a:srgbClr val="000000"/>
                </a:solidFill>
                <a:latin typeface="Arial" pitchFamily="34" charset="0"/>
              </a:rPr>
              <a:pPr/>
              <a:t>134</a:t>
            </a:fld>
            <a:endParaRPr lang="en-US">
              <a:solidFill>
                <a:srgbClr val="000000"/>
              </a:solidFill>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33826" name="Notes Placeholder 2"/>
          <p:cNvSpPr>
            <a:spLocks noGrp="1"/>
          </p:cNvSpPr>
          <p:nvPr>
            <p:ph type="body" idx="1"/>
          </p:nvPr>
        </p:nvSpPr>
        <p:spPr>
          <a:noFill/>
          <a:ln w="9525"/>
        </p:spPr>
        <p:txBody>
          <a:bodyPr wrap="square"/>
          <a:lstStyle/>
          <a:p>
            <a:pPr eaLnBrk="1" hangingPunct="1"/>
            <a:r>
              <a:rPr lang="en-US" smtClean="0">
                <a:latin typeface="Calibri" pitchFamily="34" charset="0"/>
              </a:rPr>
              <a:t>It takes 10 tithers to support 1 pastor at the same salary.</a:t>
            </a:r>
          </a:p>
          <a:p>
            <a:pPr eaLnBrk="1" hangingPunct="1"/>
            <a:r>
              <a:rPr lang="en-US" smtClean="0">
                <a:latin typeface="Calibri" pitchFamily="34" charset="0"/>
              </a:rPr>
              <a:t>It would take another 10 who tithe to pay our rent and other expenses.</a:t>
            </a:r>
          </a:p>
        </p:txBody>
      </p:sp>
      <p:sp>
        <p:nvSpPr>
          <p:cNvPr id="333827" name="Slide Number Placeholder 3"/>
          <p:cNvSpPr>
            <a:spLocks noGrp="1"/>
          </p:cNvSpPr>
          <p:nvPr>
            <p:ph type="sldNum" sz="quarter" idx="5"/>
          </p:nvPr>
        </p:nvSpPr>
        <p:spPr>
          <a:noFill/>
          <a:ln w="9525">
            <a:headEnd/>
            <a:tailEnd/>
          </a:ln>
        </p:spPr>
        <p:txBody>
          <a:bodyPr/>
          <a:lstStyle/>
          <a:p>
            <a:fld id="{53DD924D-4996-4B07-8253-AAD1813D2B64}" type="slidenum">
              <a:rPr lang="en-US">
                <a:solidFill>
                  <a:srgbClr val="000000"/>
                </a:solidFill>
                <a:latin typeface="Arial" pitchFamily="34" charset="0"/>
              </a:rPr>
              <a:pPr/>
              <a:t>139</a:t>
            </a:fld>
            <a:endParaRPr lang="en-US">
              <a:solidFill>
                <a:srgbClr val="000000"/>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w="9525"/>
        </p:spPr>
        <p:txBody>
          <a:bodyPr/>
          <a:lstStyle/>
          <a:p>
            <a:pPr eaLnBrk="1" hangingPunct="1">
              <a:spcBef>
                <a:spcPct val="0"/>
              </a:spcBef>
            </a:pPr>
            <a:endParaRPr lang="en-US" smtClean="0">
              <a:latin typeface="Times New Roman" pitchFamily="18" charset="0"/>
            </a:endParaRPr>
          </a:p>
        </p:txBody>
      </p:sp>
      <p:sp>
        <p:nvSpPr>
          <p:cNvPr id="156675" name="Slide Number Placeholder 3"/>
          <p:cNvSpPr>
            <a:spLocks noGrp="1"/>
          </p:cNvSpPr>
          <p:nvPr>
            <p:ph type="sldNum" sz="quarter" idx="5"/>
          </p:nvPr>
        </p:nvSpPr>
        <p:spPr>
          <a:noFill/>
        </p:spPr>
        <p:txBody>
          <a:bodyPr/>
          <a:lstStyle/>
          <a:p>
            <a:fld id="{6984FDC0-7F27-4A3C-B2F2-6BDCD586F481}" type="slidenum">
              <a:rPr lang="en-US">
                <a:solidFill>
                  <a:srgbClr val="000000"/>
                </a:solidFill>
              </a:rPr>
              <a:pPr/>
              <a:t>13</a:t>
            </a:fld>
            <a:endParaRPr lang="en-US">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w="9525">
            <a:headEnd/>
            <a:tailEnd/>
          </a:ln>
        </p:spPr>
        <p:txBody>
          <a:bodyPr/>
          <a:lstStyle/>
          <a:p>
            <a:fld id="{8F08C4B4-EF1C-4BE3-8407-C81FDD251B94}" type="slidenum">
              <a:rPr lang="en-US">
                <a:solidFill>
                  <a:srgbClr val="000000"/>
                </a:solidFill>
                <a:latin typeface="Arial" pitchFamily="34" charset="0"/>
              </a:rPr>
              <a:pPr/>
              <a:t>140</a:t>
            </a:fld>
            <a:endParaRPr lang="en-US">
              <a:solidFill>
                <a:srgbClr val="000000"/>
              </a:solidFill>
              <a:latin typeface="Arial" pitchFamily="34" charset="0"/>
            </a:endParaRPr>
          </a:p>
        </p:txBody>
      </p:sp>
      <p:sp>
        <p:nvSpPr>
          <p:cNvPr id="3358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712BB-0CB4-4320-A766-72435B8AD92F}" type="slidenum">
              <a:rPr lang="en-US" sz="1200">
                <a:solidFill>
                  <a:srgbClr val="000000"/>
                </a:solidFill>
              </a:rPr>
              <a:pPr algn="r"/>
              <a:t>140</a:t>
            </a:fld>
            <a:endParaRPr lang="en-US" sz="1200">
              <a:solidFill>
                <a:srgbClr val="000000"/>
              </a:solidFill>
            </a:endParaRPr>
          </a:p>
        </p:txBody>
      </p:sp>
      <p:sp>
        <p:nvSpPr>
          <p:cNvPr id="335875" name="Rectangle 2"/>
          <p:cNvSpPr>
            <a:spLocks noGrp="1" noRot="1" noChangeAspect="1" noChangeArrowheads="1"/>
          </p:cNvSpPr>
          <p:nvPr>
            <p:ph type="sldImg"/>
          </p:nvPr>
        </p:nvSpPr>
        <p:spPr>
          <a:solidFill>
            <a:srgbClr val="FFFFFF"/>
          </a:solidFill>
          <a:ln/>
        </p:spPr>
      </p:sp>
      <p:sp>
        <p:nvSpPr>
          <p:cNvPr id="335876" name="Rectangle 3"/>
          <p:cNvSpPr>
            <a:spLocks noGrp="1" noChangeArrowheads="1"/>
          </p:cNvSpPr>
          <p:nvPr>
            <p:ph type="body" idx="1"/>
          </p:nvPr>
        </p:nvSpPr>
        <p:spPr>
          <a:solidFill>
            <a:srgbClr val="FFFFFF"/>
          </a:solidFill>
          <a:ln>
            <a:solidFill>
              <a:srgbClr val="000000"/>
            </a:solidFill>
          </a:ln>
        </p:spPr>
        <p:txBody>
          <a:bodyPr wrap="square"/>
          <a:lstStyle/>
          <a:p>
            <a:pPr eaLnBrk="1" hangingPunct="1">
              <a:spcBef>
                <a:spcPct val="0"/>
              </a:spcBef>
            </a:pPr>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37922" name="Notes Placeholder 2"/>
          <p:cNvSpPr>
            <a:spLocks noGrp="1"/>
          </p:cNvSpPr>
          <p:nvPr>
            <p:ph type="body" idx="1"/>
          </p:nvPr>
        </p:nvSpPr>
        <p:spPr>
          <a:noFill/>
          <a:ln w="9525"/>
        </p:spPr>
        <p:txBody>
          <a:bodyPr wrap="square"/>
          <a:lstStyle/>
          <a:p>
            <a:pPr eaLnBrk="1" hangingPunct="1"/>
            <a:endParaRPr lang="en-US" smtClean="0">
              <a:latin typeface="Calibri" pitchFamily="34" charset="0"/>
            </a:endParaRPr>
          </a:p>
        </p:txBody>
      </p:sp>
      <p:sp>
        <p:nvSpPr>
          <p:cNvPr id="337923" name="Slide Number Placeholder 3"/>
          <p:cNvSpPr>
            <a:spLocks noGrp="1"/>
          </p:cNvSpPr>
          <p:nvPr>
            <p:ph type="sldNum" sz="quarter" idx="5"/>
          </p:nvPr>
        </p:nvSpPr>
        <p:spPr>
          <a:noFill/>
          <a:ln w="9525">
            <a:headEnd/>
            <a:tailEnd/>
          </a:ln>
        </p:spPr>
        <p:txBody>
          <a:bodyPr/>
          <a:lstStyle/>
          <a:p>
            <a:fld id="{30F89A81-4D4A-4CBD-8B29-76C8E7E8F5E3}" type="slidenum">
              <a:rPr lang="en-US">
                <a:solidFill>
                  <a:srgbClr val="000000"/>
                </a:solidFill>
                <a:latin typeface="Arial" pitchFamily="34" charset="0"/>
              </a:rPr>
              <a:pPr/>
              <a:t>141</a:t>
            </a:fld>
            <a:endParaRPr lang="en-US">
              <a:solidFill>
                <a:srgbClr val="000000"/>
              </a:solidFill>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w="9525"/>
        </p:spPr>
        <p:txBody>
          <a:bodyPr wrap="square"/>
          <a:lstStyle/>
          <a:p>
            <a:pPr eaLnBrk="1" hangingPunct="1"/>
            <a:r>
              <a:rPr lang="en-US" sz="1800" b="1" dirty="0" smtClean="0">
                <a:latin typeface="Calibri" pitchFamily="34" charset="0"/>
              </a:rPr>
              <a:t>Have you asked God if what you give now is the amount </a:t>
            </a:r>
            <a:r>
              <a:rPr lang="en-US" sz="1800" b="1" i="1" dirty="0" smtClean="0">
                <a:latin typeface="Calibri" pitchFamily="34" charset="0"/>
              </a:rPr>
              <a:t>He</a:t>
            </a:r>
            <a:r>
              <a:rPr lang="en-US" sz="1800" b="1" dirty="0" smtClean="0">
                <a:latin typeface="Calibri" pitchFamily="34" charset="0"/>
              </a:rPr>
              <a:t> wants you to give?</a:t>
            </a:r>
          </a:p>
          <a:p>
            <a:pPr eaLnBrk="1" hangingPunct="1"/>
            <a:r>
              <a:rPr lang="en-US" sz="1800" b="1" dirty="0" smtClean="0">
                <a:latin typeface="Calibri" pitchFamily="34" charset="0"/>
              </a:rPr>
              <a:t>Check your motives though.  We should always get to give—not give to get.</a:t>
            </a:r>
          </a:p>
        </p:txBody>
      </p:sp>
      <p:sp>
        <p:nvSpPr>
          <p:cNvPr id="317444" name="Slide Number Placeholder 3"/>
          <p:cNvSpPr>
            <a:spLocks noGrp="1"/>
          </p:cNvSpPr>
          <p:nvPr>
            <p:ph type="sldNum" sz="quarter" idx="5"/>
          </p:nvPr>
        </p:nvSpPr>
        <p:spPr>
          <a:noFill/>
          <a:ln w="9525"/>
        </p:spPr>
        <p:txBody>
          <a:bodyPr/>
          <a:lstStyle/>
          <a:p>
            <a:fld id="{39715675-0310-491A-AF07-B01E25A406C5}" type="slidenum">
              <a:rPr lang="en-US">
                <a:solidFill>
                  <a:srgbClr val="000000"/>
                </a:solidFill>
                <a:latin typeface="Arial" pitchFamily="34" charset="0"/>
              </a:rPr>
              <a:pPr/>
              <a:t>142</a:t>
            </a:fld>
            <a:endParaRPr lang="en-US">
              <a:solidFill>
                <a:srgbClr val="000000"/>
              </a:solidFill>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w="9525"/>
        </p:spPr>
        <p:txBody>
          <a:bodyPr wrap="square"/>
          <a:lstStyle/>
          <a:p>
            <a:pPr eaLnBrk="1" hangingPunct="1"/>
            <a:r>
              <a:rPr lang="en-US" smtClean="0">
                <a:latin typeface="Calibri" pitchFamily="34" charset="0"/>
              </a:rPr>
              <a:t>Phil 4:19</a:t>
            </a:r>
          </a:p>
          <a:p>
            <a:pPr eaLnBrk="1" hangingPunct="1"/>
            <a:r>
              <a:rPr lang="en-US" smtClean="0">
                <a:latin typeface="Calibri" pitchFamily="34" charset="0"/>
              </a:rPr>
              <a:t>My life: most left over</a:t>
            </a:r>
          </a:p>
          <a:p>
            <a:pPr eaLnBrk="1" hangingPunct="1"/>
            <a:r>
              <a:rPr lang="en-US" smtClean="0">
                <a:latin typeface="Calibri" pitchFamily="34" charset="0"/>
              </a:rPr>
              <a:t>All you need—not want!</a:t>
            </a:r>
          </a:p>
        </p:txBody>
      </p:sp>
      <p:sp>
        <p:nvSpPr>
          <p:cNvPr id="318468" name="Slide Number Placeholder 3"/>
          <p:cNvSpPr>
            <a:spLocks noGrp="1"/>
          </p:cNvSpPr>
          <p:nvPr>
            <p:ph type="sldNum" sz="quarter" idx="5"/>
          </p:nvPr>
        </p:nvSpPr>
        <p:spPr>
          <a:noFill/>
          <a:ln w="9525"/>
        </p:spPr>
        <p:txBody>
          <a:bodyPr/>
          <a:lstStyle/>
          <a:p>
            <a:fld id="{AAED3B29-DD80-4DAD-9180-5DCA3CBA387A}" type="slidenum">
              <a:rPr lang="en-US">
                <a:solidFill>
                  <a:srgbClr val="000000"/>
                </a:solidFill>
                <a:latin typeface="Arial" pitchFamily="34" charset="0"/>
              </a:rPr>
              <a:pPr/>
              <a:t>146</a:t>
            </a:fld>
            <a:endParaRPr lang="en-US">
              <a:solidFill>
                <a:srgbClr val="000000"/>
              </a:solidFill>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w="9525"/>
        </p:spPr>
        <p:txBody>
          <a:bodyPr wrap="square"/>
          <a:lstStyle/>
          <a:p>
            <a:pPr eaLnBrk="1" hangingPunct="1"/>
            <a:r>
              <a:rPr lang="en-US" smtClean="0">
                <a:latin typeface="Calibri" pitchFamily="34" charset="0"/>
              </a:rPr>
              <a:t>An ambitious young man went to his pastor for counsel:</a:t>
            </a:r>
          </a:p>
          <a:p>
            <a:pPr eaLnBrk="1" hangingPunct="1"/>
            <a:r>
              <a:rPr lang="en-US" smtClean="0">
                <a:latin typeface="Calibri" pitchFamily="34" charset="0"/>
              </a:rPr>
              <a:t>S$60  -- $6</a:t>
            </a:r>
          </a:p>
          <a:p>
            <a:pPr eaLnBrk="1" hangingPunct="1"/>
            <a:r>
              <a:rPr lang="en-US" smtClean="0">
                <a:latin typeface="Calibri" pitchFamily="34" charset="0"/>
              </a:rPr>
              <a:t>S$800 -- $80</a:t>
            </a:r>
          </a:p>
        </p:txBody>
      </p:sp>
      <p:sp>
        <p:nvSpPr>
          <p:cNvPr id="319492" name="Slide Number Placeholder 3"/>
          <p:cNvSpPr>
            <a:spLocks noGrp="1"/>
          </p:cNvSpPr>
          <p:nvPr>
            <p:ph type="sldNum" sz="quarter" idx="5"/>
          </p:nvPr>
        </p:nvSpPr>
        <p:spPr>
          <a:noFill/>
          <a:ln w="9525"/>
        </p:spPr>
        <p:txBody>
          <a:bodyPr/>
          <a:lstStyle/>
          <a:p>
            <a:fld id="{1ACFA3EF-DE81-42D4-A78E-0E202506E2B8}" type="slidenum">
              <a:rPr lang="en-US">
                <a:solidFill>
                  <a:srgbClr val="000000"/>
                </a:solidFill>
                <a:latin typeface="Arial" pitchFamily="34" charset="0"/>
              </a:rPr>
              <a:pPr/>
              <a:t>148</a:t>
            </a:fld>
            <a:endParaRPr lang="en-US">
              <a:solidFill>
                <a:srgbClr val="000000"/>
              </a:solidFill>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w="9525"/>
        </p:spPr>
        <p:txBody>
          <a:bodyPr wrap="square"/>
          <a:lstStyle/>
          <a:p>
            <a:pPr eaLnBrk="1" hangingPunct="1"/>
            <a:r>
              <a:rPr lang="en-US" smtClean="0">
                <a:latin typeface="Calibri" pitchFamily="34" charset="0"/>
              </a:rPr>
              <a:t>Friday, 1 September 1989</a:t>
            </a:r>
          </a:p>
          <a:p>
            <a:pPr eaLnBrk="1" hangingPunct="1"/>
            <a:r>
              <a:rPr lang="en-US" smtClean="0">
                <a:latin typeface="Calibri" pitchFamily="34" charset="0"/>
              </a:rPr>
              <a:t>Fired as salesman by deacon</a:t>
            </a:r>
          </a:p>
          <a:p>
            <a:pPr eaLnBrk="1" hangingPunct="1"/>
            <a:r>
              <a:rPr lang="en-US" smtClean="0">
                <a:latin typeface="Calibri" pitchFamily="34" charset="0"/>
              </a:rPr>
              <a:t>Stephen born 3 weeks before</a:t>
            </a:r>
          </a:p>
          <a:p>
            <a:pPr eaLnBrk="1" hangingPunct="1"/>
            <a:r>
              <a:rPr lang="en-US" smtClean="0">
                <a:latin typeface="Calibri" pitchFamily="34" charset="0"/>
              </a:rPr>
              <a:t>There we were: No money, job, time to look for job, no time to work (dissertation deadline two weeks away)</a:t>
            </a:r>
          </a:p>
          <a:p>
            <a:pPr eaLnBrk="1" hangingPunct="1"/>
            <a:r>
              <a:rPr lang="en-US" smtClean="0">
                <a:latin typeface="Calibri" pitchFamily="34" charset="0"/>
              </a:rPr>
              <a:t>3 days later at CCBC: $1000</a:t>
            </a:r>
          </a:p>
        </p:txBody>
      </p:sp>
      <p:sp>
        <p:nvSpPr>
          <p:cNvPr id="320516" name="Slide Number Placeholder 3"/>
          <p:cNvSpPr>
            <a:spLocks noGrp="1"/>
          </p:cNvSpPr>
          <p:nvPr>
            <p:ph type="sldNum" sz="quarter" idx="5"/>
          </p:nvPr>
        </p:nvSpPr>
        <p:spPr>
          <a:noFill/>
          <a:ln w="9525"/>
        </p:spPr>
        <p:txBody>
          <a:bodyPr/>
          <a:lstStyle/>
          <a:p>
            <a:fld id="{BA9E9DA2-29F5-42E5-9CF0-F8444F76638B}" type="slidenum">
              <a:rPr lang="en-US">
                <a:solidFill>
                  <a:srgbClr val="000000"/>
                </a:solidFill>
                <a:latin typeface="Arial" pitchFamily="34" charset="0"/>
              </a:rPr>
              <a:pPr/>
              <a:t>149</a:t>
            </a:fld>
            <a:endParaRPr lang="en-US">
              <a:solidFill>
                <a:srgbClr val="000000"/>
              </a:solidFill>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w="9525"/>
        </p:spPr>
        <p:txBody>
          <a:bodyPr wrap="square"/>
          <a:lstStyle/>
          <a:p>
            <a:pPr eaLnBrk="1" hangingPunct="1"/>
            <a:r>
              <a:rPr lang="en-US" smtClean="0">
                <a:latin typeface="Calibri" pitchFamily="34" charset="0"/>
              </a:rPr>
              <a:t>That $1000 lasted the whole month</a:t>
            </a:r>
          </a:p>
          <a:p>
            <a:pPr eaLnBrk="1" hangingPunct="1"/>
            <a:r>
              <a:rPr lang="en-US" smtClean="0">
                <a:latin typeface="Calibri" pitchFamily="34" charset="0"/>
              </a:rPr>
              <a:t>5 more months amazingly!</a:t>
            </a:r>
          </a:p>
          <a:p>
            <a:pPr eaLnBrk="1" hangingPunct="1"/>
            <a:r>
              <a:rPr lang="en-US" smtClean="0">
                <a:latin typeface="Calibri" pitchFamily="34" charset="0"/>
              </a:rPr>
              <a:t>Lived on gifts for 30 years now</a:t>
            </a:r>
          </a:p>
        </p:txBody>
      </p:sp>
      <p:sp>
        <p:nvSpPr>
          <p:cNvPr id="321540" name="Slide Number Placeholder 3"/>
          <p:cNvSpPr>
            <a:spLocks noGrp="1"/>
          </p:cNvSpPr>
          <p:nvPr>
            <p:ph type="sldNum" sz="quarter" idx="5"/>
          </p:nvPr>
        </p:nvSpPr>
        <p:spPr>
          <a:noFill/>
          <a:ln w="9525"/>
        </p:spPr>
        <p:txBody>
          <a:bodyPr/>
          <a:lstStyle/>
          <a:p>
            <a:fld id="{DACA8146-523B-42C0-A43E-62941A263110}" type="slidenum">
              <a:rPr lang="en-US">
                <a:solidFill>
                  <a:srgbClr val="000000"/>
                </a:solidFill>
                <a:latin typeface="Arial" pitchFamily="34" charset="0"/>
              </a:rPr>
              <a:pPr/>
              <a:t>150</a:t>
            </a:fld>
            <a:endParaRPr lang="en-US">
              <a:solidFill>
                <a:srgbClr val="000000"/>
              </a:solidFill>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w="9525"/>
        </p:spPr>
        <p:txBody>
          <a:bodyPr wrap="square"/>
          <a:lstStyle/>
          <a:p>
            <a:pPr eaLnBrk="1" hangingPunct="1"/>
            <a:r>
              <a:rPr lang="en-US" smtClean="0">
                <a:latin typeface="Calibri" pitchFamily="34" charset="0"/>
              </a:rPr>
              <a:t>God gets the credit!</a:t>
            </a:r>
          </a:p>
          <a:p>
            <a:pPr eaLnBrk="1" hangingPunct="1"/>
            <a:r>
              <a:rPr lang="en-US" smtClean="0">
                <a:latin typeface="Calibri" pitchFamily="34" charset="0"/>
              </a:rPr>
              <a:t>John Hansen gave a turkey</a:t>
            </a:r>
          </a:p>
        </p:txBody>
      </p:sp>
      <p:sp>
        <p:nvSpPr>
          <p:cNvPr id="322564" name="Slide Number Placeholder 3"/>
          <p:cNvSpPr>
            <a:spLocks noGrp="1"/>
          </p:cNvSpPr>
          <p:nvPr>
            <p:ph type="sldNum" sz="quarter" idx="5"/>
          </p:nvPr>
        </p:nvSpPr>
        <p:spPr>
          <a:noFill/>
          <a:ln w="9525"/>
        </p:spPr>
        <p:txBody>
          <a:bodyPr/>
          <a:lstStyle/>
          <a:p>
            <a:fld id="{36A0B763-DEAA-4C80-97EB-2B25C2EBF1B2}" type="slidenum">
              <a:rPr lang="en-US">
                <a:solidFill>
                  <a:srgbClr val="000000"/>
                </a:solidFill>
                <a:latin typeface="Arial" pitchFamily="34" charset="0"/>
              </a:rPr>
              <a:pPr/>
              <a:t>151</a:t>
            </a:fld>
            <a:endParaRPr lang="en-US">
              <a:solidFill>
                <a:srgbClr val="000000"/>
              </a:solidFill>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w="9525"/>
        </p:spPr>
        <p:txBody>
          <a:bodyPr wrap="square"/>
          <a:lstStyle/>
          <a:p>
            <a:pPr eaLnBrk="1" hangingPunct="1"/>
            <a:r>
              <a:rPr lang="en-US" sz="1600" b="1" smtClean="0">
                <a:latin typeface="Calibri" pitchFamily="34" charset="0"/>
              </a:rPr>
              <a:t>Don</a:t>
            </a:r>
            <a:r>
              <a:rPr lang="fr-FR" altLang="ja-JP" sz="1600" b="1" smtClean="0">
                <a:latin typeface="Calibri" pitchFamily="34" charset="0"/>
              </a:rPr>
              <a:t>'</a:t>
            </a:r>
            <a:r>
              <a:rPr lang="en-US" altLang="ja-JP" sz="1600" b="1" smtClean="0">
                <a:latin typeface="Calibri" pitchFamily="34" charset="0"/>
              </a:rPr>
              <a:t>t think you will be generous once you get out of your entry-level job and make more money.  </a:t>
            </a:r>
          </a:p>
          <a:p>
            <a:pPr eaLnBrk="1" hangingPunct="1"/>
            <a:endParaRPr lang="en-US" sz="1600" b="1" smtClean="0">
              <a:latin typeface="Calibri" pitchFamily="34" charset="0"/>
            </a:endParaRPr>
          </a:p>
          <a:p>
            <a:pPr eaLnBrk="1" hangingPunct="1"/>
            <a:r>
              <a:rPr lang="en-US" sz="1600" b="1" smtClean="0">
                <a:latin typeface="Calibri" pitchFamily="34" charset="0"/>
              </a:rPr>
              <a:t>If you don</a:t>
            </a:r>
            <a:r>
              <a:rPr lang="fr-FR" altLang="ja-JP" sz="1600" b="1" smtClean="0">
                <a:latin typeface="Calibri" pitchFamily="34" charset="0"/>
              </a:rPr>
              <a:t>'</a:t>
            </a:r>
            <a:r>
              <a:rPr lang="en-US" altLang="ja-JP" sz="1600" b="1" smtClean="0">
                <a:latin typeface="Calibri" pitchFamily="34" charset="0"/>
              </a:rPr>
              <a:t>t give now, you won</a:t>
            </a:r>
            <a:r>
              <a:rPr lang="fr-FR" altLang="ja-JP" sz="1600" b="1" smtClean="0">
                <a:latin typeface="Calibri" pitchFamily="34" charset="0"/>
              </a:rPr>
              <a:t>'</a:t>
            </a:r>
            <a:r>
              <a:rPr lang="en-US" altLang="ja-JP" sz="1600" b="1" smtClean="0">
                <a:latin typeface="Calibri" pitchFamily="34" charset="0"/>
              </a:rPr>
              <a:t>t when you make more money!</a:t>
            </a:r>
          </a:p>
          <a:p>
            <a:pPr eaLnBrk="1" hangingPunct="1"/>
            <a:endParaRPr lang="en-US" sz="1600" b="1" smtClean="0">
              <a:latin typeface="Calibri" pitchFamily="34" charset="0"/>
            </a:endParaRPr>
          </a:p>
          <a:p>
            <a:pPr eaLnBrk="1" hangingPunct="1"/>
            <a:r>
              <a:rPr lang="en-US" sz="1600" b="1" smtClean="0">
                <a:latin typeface="Calibri" pitchFamily="34" charset="0"/>
              </a:rPr>
              <a:t>John D. Rockefeller, Sr., tithed to his Baptist church all his life.  He said...</a:t>
            </a:r>
          </a:p>
        </p:txBody>
      </p:sp>
      <p:sp>
        <p:nvSpPr>
          <p:cNvPr id="323588" name="Slide Number Placeholder 3"/>
          <p:cNvSpPr>
            <a:spLocks noGrp="1"/>
          </p:cNvSpPr>
          <p:nvPr>
            <p:ph type="sldNum" sz="quarter" idx="5"/>
          </p:nvPr>
        </p:nvSpPr>
        <p:spPr>
          <a:noFill/>
          <a:ln w="9525"/>
        </p:spPr>
        <p:txBody>
          <a:bodyPr/>
          <a:lstStyle/>
          <a:p>
            <a:fld id="{C4688659-4162-4BFE-9FF2-98B5D38571DB}" type="slidenum">
              <a:rPr lang="en-US">
                <a:solidFill>
                  <a:srgbClr val="000000"/>
                </a:solidFill>
                <a:latin typeface="Arial" pitchFamily="34" charset="0"/>
              </a:rPr>
              <a:pPr/>
              <a:t>155</a:t>
            </a:fld>
            <a:endParaRPr lang="en-US">
              <a:solidFill>
                <a:srgbClr val="000000"/>
              </a:solidFill>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w="9525"/>
        </p:spPr>
        <p:txBody>
          <a:bodyPr wrap="square"/>
          <a:lstStyle/>
          <a:p>
            <a:pPr eaLnBrk="1" hangingPunct="1"/>
            <a:r>
              <a:rPr lang="en-US" sz="1800" b="1" smtClean="0">
                <a:latin typeface="Calibri" pitchFamily="34" charset="0"/>
              </a:rPr>
              <a:t>Country preacher</a:t>
            </a:r>
            <a:r>
              <a:rPr lang="fr-FR" altLang="ja-JP" sz="1800" b="1" smtClean="0">
                <a:latin typeface="Calibri" pitchFamily="34" charset="0"/>
              </a:rPr>
              <a:t>'</a:t>
            </a:r>
            <a:r>
              <a:rPr lang="en-US" altLang="ja-JP" sz="1800" b="1" smtClean="0">
                <a:latin typeface="Calibri" pitchFamily="34" charset="0"/>
              </a:rPr>
              <a:t>s testimony—100 years ago but the lessons are timeless!</a:t>
            </a:r>
            <a:endParaRPr lang="en-US" sz="1800" b="1" smtClean="0">
              <a:latin typeface="Calibri" pitchFamily="34" charset="0"/>
            </a:endParaRPr>
          </a:p>
        </p:txBody>
      </p:sp>
      <p:sp>
        <p:nvSpPr>
          <p:cNvPr id="324612" name="Slide Number Placeholder 3"/>
          <p:cNvSpPr>
            <a:spLocks noGrp="1"/>
          </p:cNvSpPr>
          <p:nvPr>
            <p:ph type="sldNum" sz="quarter" idx="5"/>
          </p:nvPr>
        </p:nvSpPr>
        <p:spPr>
          <a:noFill/>
          <a:ln w="9525"/>
        </p:spPr>
        <p:txBody>
          <a:bodyPr/>
          <a:lstStyle/>
          <a:p>
            <a:fld id="{AF2AE6D2-75A6-4375-AA72-6690586F2BB3}" type="slidenum">
              <a:rPr lang="en-US">
                <a:solidFill>
                  <a:srgbClr val="000000"/>
                </a:solidFill>
                <a:latin typeface="Arial" pitchFamily="34" charset="0"/>
              </a:rPr>
              <a:pPr/>
              <a:t>156</a:t>
            </a:fld>
            <a:endParaRPr lang="en-US">
              <a:solidFill>
                <a:srgbClr val="000000"/>
              </a:solidFill>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w="9525"/>
        </p:spPr>
        <p:txBody>
          <a:bodyPr/>
          <a:lstStyle/>
          <a:p>
            <a:pPr eaLnBrk="1" hangingPunct="1">
              <a:spcBef>
                <a:spcPct val="0"/>
              </a:spcBef>
            </a:pPr>
            <a:endParaRPr lang="en-US" smtClean="0">
              <a:latin typeface="Times New Roman" pitchFamily="18" charset="0"/>
            </a:endParaRPr>
          </a:p>
        </p:txBody>
      </p:sp>
      <p:sp>
        <p:nvSpPr>
          <p:cNvPr id="158723" name="Slide Number Placeholder 3"/>
          <p:cNvSpPr>
            <a:spLocks noGrp="1"/>
          </p:cNvSpPr>
          <p:nvPr>
            <p:ph type="sldNum" sz="quarter" idx="5"/>
          </p:nvPr>
        </p:nvSpPr>
        <p:spPr>
          <a:noFill/>
        </p:spPr>
        <p:txBody>
          <a:bodyPr/>
          <a:lstStyle/>
          <a:p>
            <a:fld id="{29B9AA85-2B60-437C-B169-480EC1FC4B3F}" type="slidenum">
              <a:rPr lang="en-US">
                <a:solidFill>
                  <a:srgbClr val="000000"/>
                </a:solidFill>
              </a:rPr>
              <a:pPr/>
              <a:t>14</a:t>
            </a:fld>
            <a:endParaRPr lang="en-US">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a:ln w="9525"/>
        </p:spPr>
        <p:txBody>
          <a:bodyPr wrap="square"/>
          <a:lstStyle/>
          <a:p>
            <a:pPr eaLnBrk="1" hangingPunct="1"/>
            <a:r>
              <a:rPr lang="en-US" sz="1800" b="1" smtClean="0">
                <a:latin typeface="Calibri" pitchFamily="34" charset="0"/>
              </a:rPr>
              <a:t>This is the only place in the Bible where God says to test Him!</a:t>
            </a:r>
          </a:p>
        </p:txBody>
      </p:sp>
      <p:sp>
        <p:nvSpPr>
          <p:cNvPr id="325636" name="Slide Number Placeholder 3"/>
          <p:cNvSpPr>
            <a:spLocks noGrp="1"/>
          </p:cNvSpPr>
          <p:nvPr>
            <p:ph type="sldNum" sz="quarter" idx="5"/>
          </p:nvPr>
        </p:nvSpPr>
        <p:spPr>
          <a:noFill/>
          <a:ln w="9525"/>
        </p:spPr>
        <p:txBody>
          <a:bodyPr/>
          <a:lstStyle/>
          <a:p>
            <a:fld id="{359C7283-421A-4966-8C32-4B4070E01D9A}" type="slidenum">
              <a:rPr lang="en-US">
                <a:solidFill>
                  <a:srgbClr val="000000"/>
                </a:solidFill>
                <a:latin typeface="Arial" pitchFamily="34" charset="0"/>
              </a:rPr>
              <a:pPr/>
              <a:t>157</a:t>
            </a:fld>
            <a:endParaRPr lang="en-US">
              <a:solidFill>
                <a:srgbClr val="000000"/>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p>
            <a:fld id="{102A99EA-1B5D-48B3-AE45-022CC42CB38C}" type="slidenum">
              <a:rPr lang="en-US">
                <a:solidFill>
                  <a:srgbClr val="000000"/>
                </a:solidFill>
                <a:latin typeface="Arial" pitchFamily="34" charset="0"/>
              </a:rPr>
              <a:pPr/>
              <a:t>15</a:t>
            </a:fld>
            <a:endParaRPr lang="en-US">
              <a:solidFill>
                <a:srgbClr val="000000"/>
              </a:solidFill>
              <a:latin typeface="Arial" pitchFamily="34"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xfrm>
            <a:off x="914400" y="4343400"/>
            <a:ext cx="5029200" cy="274638"/>
          </a:xfrm>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p>
            <a:fld id="{23195A25-C6FA-4B61-A339-9924BDBF714A}" type="slidenum">
              <a:rPr lang="en-US">
                <a:solidFill>
                  <a:srgbClr val="000000"/>
                </a:solidFill>
              </a:rPr>
              <a:pPr/>
              <a:t>36</a:t>
            </a:fld>
            <a:endParaRPr lang="en-US">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3C9820E8-0B19-4656-B8CE-99189DFE3081}" type="slidenum">
              <a:rPr lang="en-US">
                <a:solidFill>
                  <a:srgbClr val="000000"/>
                </a:solidFill>
                <a:latin typeface="Arial" pitchFamily="34" charset="0"/>
              </a:rPr>
              <a:pPr/>
              <a:t>37</a:t>
            </a:fld>
            <a:endParaRPr lang="en-US">
              <a:solidFill>
                <a:srgbClr val="000000"/>
              </a:solidFill>
              <a:latin typeface="Arial" pitchFamily="34" charset="0"/>
            </a:endParaRPr>
          </a:p>
        </p:txBody>
      </p:sp>
      <p:sp>
        <p:nvSpPr>
          <p:cNvPr id="271363"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271364"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a:spcBef>
                <a:spcPct val="0"/>
              </a:spcBef>
            </a:pPr>
            <a:endParaRPr lang="en-US" sz="240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A05467-7175-4571-8579-AAFB7842FCA9}" type="datetimeFigureOut">
              <a:rPr lang="en-US" smtClean="0"/>
              <a:pPr/>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05467-7175-4571-8579-AAFB7842FCA9}" type="datetimeFigureOut">
              <a:rPr lang="en-US" smtClean="0"/>
              <a:pPr/>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15193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24164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75024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2957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581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05467-7175-4571-8579-AAFB7842FCA9}" type="datetimeFigureOut">
              <a:rPr lang="en-US" smtClean="0"/>
              <a:pPr/>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endParaRPr kumimoji="1" lang="en-US"/>
          </a:p>
        </p:txBody>
      </p:sp>
      <p:pic>
        <p:nvPicPr>
          <p:cNvPr id="5" name="Picture 3" descr="minispir"/>
          <p:cNvPicPr>
            <a:picLocks noChangeAspect="1" noChangeArrowheads="1"/>
          </p:cNvPicPr>
          <p:nvPr/>
        </p:nvPicPr>
        <p:blipFill>
          <a:blip r:embed="rId3"/>
          <a:srcRect/>
          <a:stretch>
            <a:fillRect/>
          </a:stretch>
        </p:blipFill>
        <p:spPr bwMode="ltGray">
          <a:xfrm>
            <a:off x="0" y="50800"/>
            <a:ext cx="1181100" cy="4286250"/>
          </a:xfrm>
          <a:prstGeom prst="rect">
            <a:avLst/>
          </a:prstGeom>
          <a:noFill/>
          <a:ln w="9525">
            <a:noFill/>
            <a:miter lim="800000"/>
            <a:headEnd/>
            <a:tailEnd/>
          </a:ln>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endParaRPr kumimoji="1" lang="en-US"/>
          </a:p>
        </p:txBody>
      </p:sp>
      <p:pic>
        <p:nvPicPr>
          <p:cNvPr id="7" name="Picture 5" descr="minispir"/>
          <p:cNvPicPr>
            <a:picLocks noChangeAspect="1" noChangeArrowheads="1"/>
          </p:cNvPicPr>
          <p:nvPr/>
        </p:nvPicPr>
        <p:blipFill>
          <a:blip r:embed="rId3"/>
          <a:srcRect t="39999"/>
          <a:stretch>
            <a:fillRect/>
          </a:stretch>
        </p:blipFill>
        <p:spPr bwMode="ltGray">
          <a:xfrm>
            <a:off x="0" y="4222750"/>
            <a:ext cx="1181100" cy="2571750"/>
          </a:xfrm>
          <a:prstGeom prst="rect">
            <a:avLst/>
          </a:prstGeom>
          <a:noFill/>
          <a:ln w="9525">
            <a:noFill/>
            <a:miter lim="800000"/>
            <a:headEnd/>
            <a:tailEnd/>
          </a:ln>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61465390-AF07-4F9E-9D96-2CA8F69B6EB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0CC2060-AD45-499C-BDF8-8A443A09EC0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12276251-8D09-4AAA-9513-C4F5F4E97BBE}"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9CFA05A3-F0FB-4660-A9FA-E6F5840A52CC}"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759DDD56-F6CA-4C36-A431-832272CE0916}"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876D05E1-D376-456B-83F3-4DFB1D749119}"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8286E216-CB1F-4DB6-9239-39050CCC498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244E5CF1-A9D0-40C1-8557-5C8BC8DACCF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05467-7175-4571-8579-AAFB7842FCA9}" type="datetimeFigureOut">
              <a:rPr lang="en-US" smtClean="0"/>
              <a:pPr/>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A28B75-91D1-4BD0-9C7C-81E5C2273FBD}"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9362875B-CD9E-4060-BFB0-C39144C49A0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1FF1847-B081-4F70-B81B-BD0A1F82FAA6}"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p:txBody>
          <a:bodyPr/>
          <a:lstStyle>
            <a:lvl1pPr>
              <a:defRPr>
                <a:ea typeface="ＭＳ Ｐゴシック" pitchFamily="-65" charset="-128"/>
                <a:cs typeface="ＭＳ Ｐゴシック" pitchFamily="-65"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65" charset="-128"/>
                <a:cs typeface="ＭＳ Ｐゴシック" pitchFamily="-65"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2C28A4D-5E92-48D5-A42B-FF8B31A423F8}"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endParaRPr lang="en-US"/>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608CEA38-1B54-4EB1-AC37-2EA1D4EDF824}" type="slidenum">
              <a:rPr lang="en-US"/>
              <a:pPr/>
              <a:t>‹#›</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26EB10C9-CAA4-43C2-AD15-2AE68E18F22A}"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E653A4A4-41E4-431F-98C3-BDAC75DE8A64}"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29B9E281-4E71-48F9-8C28-9A317682163E}"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43EABB9F-124B-4E98-BC6C-9E3556600854}"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0C98969C-7D0E-4C64-B49D-C235E1DF443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A05467-7175-4571-8579-AAFB7842FCA9}" type="datetimeFigureOut">
              <a:rPr lang="en-US" smtClean="0"/>
              <a:pPr/>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15EE7AF6-1553-4CF4-8F56-098DF69528DE}"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C4C7DD3A-6EA7-4104-9EEF-F5798BC15511}"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AD58595E-8BA8-4F53-B062-E813CD72AFDE}"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724932DD-7BD4-4A5E-93C8-C680645DE243}"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02EC72DE-BD68-446C-9B04-B0AC39371B0C}"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63A165-3975-4757-8EA1-DC4ADA8C007B}"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F9EA45-00BA-433C-8A4B-68065A727D5D}"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4B70741-F7A9-45D3-8DAC-46854CF1AE7E}"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8A24147-617C-4410-A278-5D89E03667F5}"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F7E03E8-8CB4-4704-A474-D4C79018B5E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A05467-7175-4571-8579-AAFB7842FCA9}" type="datetimeFigureOut">
              <a:rPr lang="en-US" smtClean="0"/>
              <a:pPr/>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A418774-0327-477F-AC68-40F496A6B079}"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1523C4F-D8DD-4CA0-91A2-8B0BA41BC0B4}"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8D68E-08D5-4623-8585-C8B7A7999ADE}"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375E2B2-6E9A-4045-918E-568BEA89C590}"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1E38D3-BB04-4EBD-A757-68D0F5C200AD}"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705982-5B6B-4D86-A1E4-D9353CB9A74A}"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7B74008B-7FF7-4BDC-AB35-34666289264A}"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C945FD12-E110-4471-85AE-3DC9391E2E55}"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33E0F3F3-E0D0-4F63-A875-41366888FED2}"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1F0A300D-535B-40A4-A51A-F8F6DE75C4D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A05467-7175-4571-8579-AAFB7842FCA9}" type="datetimeFigureOut">
              <a:rPr lang="en-US" smtClean="0"/>
              <a:pPr/>
              <a:t>21/2/14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3F40C8FE-DB31-4E74-A055-BEE58C01669F}"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C61CAAAF-67C0-4FE8-BFC2-D22FA641FCF6}"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6C51B442-C0A3-499B-AFEB-A53722AB078F}"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EA23D5C8-A3D0-4ECB-BA15-AEC724DE0136}"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D2C112B2-D803-4943-B5BE-377D4372408F}"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C2FC9957-0AD1-4BA6-BFCF-B66AECD4483C}"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79A82B7F-7BE6-442D-81D2-CA82BCB4A7C1}"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ltGray">
          <a:xfrm>
            <a:off x="0" y="0"/>
            <a:ext cx="9144000" cy="6858000"/>
          </a:xfrm>
          <a:prstGeom prst="rect">
            <a:avLst/>
          </a:prstGeom>
          <a:noFill/>
          <a:ln w="9525">
            <a:noFill/>
            <a:miter lim="800000"/>
            <a:headEnd/>
            <a:tailEnd/>
          </a:ln>
        </p:spPr>
      </p:pic>
      <p:sp>
        <p:nvSpPr>
          <p:cNvPr id="23449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smtClean="0"/>
              <a:t>Click to edit Master title style</a:t>
            </a:r>
          </a:p>
        </p:txBody>
      </p:sp>
      <p:sp>
        <p:nvSpPr>
          <p:cNvPr id="23450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smtClean="0"/>
              <a:t>Click to edit Master subtitle style</a:t>
            </a:r>
          </a:p>
        </p:txBody>
      </p:sp>
      <p:sp>
        <p:nvSpPr>
          <p:cNvPr id="5" name="Rectangle 5"/>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6" name="Rectangle 6"/>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7" name="Rectangle 7"/>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09DBEEF3-ABF4-4BF7-BCDD-33B33043F738}"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C3401F37-DC61-44C9-B7C0-3E2AB1EC3956}"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D9E648E8-CB22-4BFE-9B49-B6749B68383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A05467-7175-4571-8579-AAFB7842FCA9}" type="datetimeFigureOut">
              <a:rPr lang="en-US" smtClean="0"/>
              <a:pPr/>
              <a:t>21/2/14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351930EF-F323-4B77-8FD1-645843B654DC}"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23CF45DC-BED4-443B-B77F-C705468F0A40}"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7B0986D-EC88-432B-BD6A-7CDCDEA7FBB1}"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5DA1AAD7-7A2F-446D-8B6D-91C6297E9819}"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A2D0B85C-DD15-4C86-92C9-BC66D92DC1F2}"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EB29D0E9-FB71-43F4-96F9-72CB4996F7F1}"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AF7E034-0D28-4113-8DC7-73E47532A071}"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B8FEB958-AEB3-4C58-AD5A-C91F418B8DB9}"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F83F6333-4645-4536-9B6C-DCFFEE9F3557}"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CE7DF164-139B-4CF8-8E08-7DA57B5B16B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05467-7175-4571-8579-AAFB7842FCA9}" type="datetimeFigureOut">
              <a:rPr lang="en-US" smtClean="0"/>
              <a:pPr/>
              <a:t>21/2/14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9A8CF234-6F2E-41DD-827E-8E70354CCA7A}"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0A9E748E-40EE-4894-8B33-1C9A60AE8A65}"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fld id="{60667600-C71B-4275-92A6-54C88BB21FB7}"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fld id="{B08BE177-686C-4015-97FF-3C99037CCAF7}"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fld id="{7E008850-B01E-449B-B024-66940F645E2B}"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8D2FD84C-36B4-4C3A-9D52-B160BAFFF94A}" type="slidenum">
              <a:rPr lang="en-US"/>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218FAE00-3363-4F02-BA61-505E30A411F4}"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18C82B1C-279E-4437-848B-2561AB9249DB}" type="slidenum">
              <a:rPr lang="en-US"/>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6D553FDE-4532-42F3-AE8B-5160369EA8E0}" type="slidenum">
              <a:rPr lang="en-US"/>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solidFill>
                  <a:srgbClr val="000000"/>
                </a:solidFill>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solidFill>
                  <a:srgbClr val="000000"/>
                </a:solidFill>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76BA2BA6-22A9-4BD7-B203-5A191397A23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pPr/>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4D2499C3-929B-4F99-956F-8011C39DE109}" type="slidenum">
              <a:rPr lang="en-GB"/>
              <a:pPr/>
              <a:t>‹#›</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770D2160-D43F-4056-A33E-E8F648E1F029}" type="slidenum">
              <a:rPr lang="en-US"/>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3A05467-7175-4571-8579-AAFB7842FCA9}" type="datetimeFigureOut">
              <a:rPr lang="en-US" smtClean="0"/>
              <a:pPr/>
              <a:t>21/2/14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30457166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smtClean="0"/>
              <a:t>Click to edit Master title style</a:t>
            </a:r>
          </a:p>
        </p:txBody>
      </p:sp>
      <p:sp>
        <p:nvSpPr>
          <p:cNvPr id="23142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38640650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972966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33730551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4243156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10564806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30554539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264922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pPr/>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321BF-86B5-456E-9DF6-3F2B9BCF6286}"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3256600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29039852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27793424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fld id="{C3A05467-7175-4571-8579-AAFB7842FCA9}" type="datetimeFigureOut">
              <a:rPr lang="en-US" smtClean="0"/>
              <a:pPr/>
              <a:t>21/2/14</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966321BF-86B5-456E-9DF6-3F2B9BCF6286}" type="slidenum">
              <a:rPr lang="en-US" smtClean="0"/>
              <a:pPr/>
              <a:t>‹#›</a:t>
            </a:fld>
            <a:endParaRPr lang="en-US"/>
          </a:p>
        </p:txBody>
      </p:sp>
    </p:spTree>
    <p:extLst>
      <p:ext uri="{BB962C8B-B14F-4D97-AF65-F5344CB8AC3E}">
        <p14:creationId xmlns:p14="http://schemas.microsoft.com/office/powerpoint/2010/main" val="8151149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0706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69659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03775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56174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16389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36709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11.xml"/><Relationship Id="rId13" Type="http://schemas.openxmlformats.org/officeDocument/2006/relationships/image" Target="../media/image8.jpeg"/><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3.jpe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6.jpe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4" Type="http://schemas.openxmlformats.org/officeDocument/2006/relationships/theme" Target="../theme/theme9.xml"/><Relationship Id="rId1" Type="http://schemas.openxmlformats.org/officeDocument/2006/relationships/slideLayout" Target="../slideLayouts/slideLayout79.xml"/><Relationship Id="rId2"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05467-7175-4571-8579-AAFB7842FCA9}" type="datetimeFigureOut">
              <a:rPr lang="en-US" smtClean="0"/>
              <a:pPr/>
              <a:t>21/2/14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6321BF-86B5-456E-9DF6-3F2B9BCF628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fld id="{C3A05467-7175-4571-8579-AAFB7842FCA9}" type="datetimeFigureOut">
              <a:rPr lang="en-US" smtClean="0"/>
              <a:pPr/>
              <a:t>21/2/14</a:t>
            </a:fld>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fld id="{966321BF-86B5-456E-9DF6-3F2B9BCF628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defRPr>
            </a:lvl1pPr>
          </a:lstStyle>
          <a:p>
            <a:fld id="{C3A05467-7175-4571-8579-AAFB7842FCA9}" type="datetimeFigureOut">
              <a:rPr lang="en-US" smtClean="0"/>
              <a:pPr/>
              <a:t>21/2/14</a:t>
            </a:fld>
            <a:endParaRPr lang="en-US"/>
          </a:p>
        </p:txBody>
      </p:sp>
      <p:sp>
        <p:nvSpPr>
          <p:cNvPr id="23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defRPr>
            </a:lvl1pPr>
          </a:lstStyle>
          <a:p>
            <a:endParaRPr lang="en-US"/>
          </a:p>
        </p:txBody>
      </p:sp>
      <p:sp>
        <p:nvSpPr>
          <p:cNvPr id="230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a:defRPr>
            </a:lvl1pPr>
          </a:lstStyle>
          <a:p>
            <a:fld id="{966321BF-86B5-456E-9DF6-3F2B9BCF6286}"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05467-7175-4571-8579-AAFB7842FCA9}" type="datetimeFigureOut">
              <a:rPr lang="en-US" smtClean="0">
                <a:solidFill>
                  <a:prstClr val="black">
                    <a:tint val="75000"/>
                  </a:prstClr>
                </a:solidFill>
                <a:latin typeface="Calibri"/>
              </a:rPr>
              <a:pPr/>
              <a:t>21/2/14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886033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w="9525">
            <a:noFill/>
            <a:miter lim="800000"/>
            <a:headEnd/>
            <a:tailEnd/>
          </a:ln>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p:spPr>
        <p:txBody>
          <a:bodyPr wrap="none" anchor="ctr"/>
          <a:lstStyle/>
          <a:p>
            <a:endParaRPr lang="en-US"/>
          </a:p>
        </p:txBody>
      </p:sp>
      <p:pic>
        <p:nvPicPr>
          <p:cNvPr id="1028" name="Picture 4" descr="minispir"/>
          <p:cNvPicPr>
            <a:picLocks noChangeAspect="1" noChangeArrowheads="1"/>
          </p:cNvPicPr>
          <p:nvPr/>
        </p:nvPicPr>
        <p:blipFill>
          <a:blip r:embed="rId13"/>
          <a:srcRect b="5333"/>
          <a:stretch>
            <a:fillRect/>
          </a:stretch>
        </p:blipFill>
        <p:spPr bwMode="ltGray">
          <a:xfrm>
            <a:off x="0" y="50800"/>
            <a:ext cx="1181100" cy="4057650"/>
          </a:xfrm>
          <a:prstGeom prst="rect">
            <a:avLst/>
          </a:prstGeom>
          <a:noFill/>
          <a:ln w="9525">
            <a:noFill/>
            <a:miter lim="800000"/>
            <a:headEnd/>
            <a:tailEnd/>
          </a:ln>
        </p:spPr>
      </p:pic>
      <p:pic>
        <p:nvPicPr>
          <p:cNvPr id="1029" name="Picture 5" descr="minispir"/>
          <p:cNvPicPr>
            <a:picLocks noChangeAspect="1" noChangeArrowheads="1"/>
          </p:cNvPicPr>
          <p:nvPr/>
        </p:nvPicPr>
        <p:blipFill>
          <a:blip r:embed="rId13"/>
          <a:srcRect t="39999"/>
          <a:stretch>
            <a:fillRect/>
          </a:stretch>
        </p:blipFill>
        <p:spPr bwMode="ltGray">
          <a:xfrm>
            <a:off x="0" y="4222750"/>
            <a:ext cx="1181100" cy="2571750"/>
          </a:xfrm>
          <a:prstGeom prst="rect">
            <a:avLst/>
          </a:prstGeom>
          <a:noFill/>
          <a:ln w="9525">
            <a:noFill/>
            <a:miter lim="800000"/>
            <a:headEnd/>
            <a:tailEnd/>
          </a:ln>
        </p:spPr>
      </p:pic>
      <p:sp>
        <p:nvSpPr>
          <p:cNvPr id="1030" name="Rectangle 6"/>
          <p:cNvSpPr>
            <a:spLocks noGrp="1" noChangeArrowheads="1"/>
          </p:cNvSpPr>
          <p:nvPr>
            <p:ph type="title"/>
          </p:nvPr>
        </p:nvSpPr>
        <p:spPr bwMode="auto">
          <a:xfrm>
            <a:off x="1066800" y="3810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C4B9FA0-1C71-4363-BFE7-6782658703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fld id="{A5B3EE60-BE4D-48BD-B982-8DC0B5F3F5F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03427" name="Freeform 3"/>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endParaRPr lang="en-US"/>
          </a:p>
        </p:txBody>
      </p:sp>
      <p:sp>
        <p:nvSpPr>
          <p:cNvPr id="103428" name="Freeform 4"/>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103432" name="Freeform 8"/>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103433" name="Freeform 9"/>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endParaRPr lang="en-US"/>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fld id="{376A4268-9407-4B4C-BB3A-7830788EF96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0"/>
                <a:cs typeface="ＭＳ Ｐゴシック" charset="0"/>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0"/>
                <a:cs typeface="ＭＳ Ｐゴシック"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6653155-3D61-41E7-B187-56D042BBD1F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ea typeface="ＭＳ Ｐゴシック" charset="0"/>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ea typeface="ＭＳ Ｐゴシック" charset="0"/>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pitchFamily="34" charset="0"/>
              </a:defRPr>
            </a:lvl1pPr>
          </a:lstStyle>
          <a:p>
            <a:fld id="{80F12C61-6CB3-4AEF-AF4A-AEE872221BB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13"/>
          <a:srcRect/>
          <a:stretch>
            <a:fillRect/>
          </a:stretch>
        </p:blipFill>
        <p:spPr bwMode="ltGray">
          <a:xfrm>
            <a:off x="0" y="0"/>
            <a:ext cx="9144000" cy="6858000"/>
          </a:xfrm>
          <a:prstGeom prst="rect">
            <a:avLst/>
          </a:prstGeom>
          <a:noFill/>
          <a:ln w="9525">
            <a:noFill/>
            <a:miter lim="800000"/>
            <a:headEnd/>
            <a:tailEnd/>
          </a:ln>
        </p:spPr>
      </p:pic>
      <p:sp>
        <p:nvSpPr>
          <p:cNvPr id="23347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347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defRPr>
            </a:lvl1pPr>
          </a:lstStyle>
          <a:p>
            <a:pPr>
              <a:defRPr/>
            </a:pPr>
            <a:endParaRPr lang="en-US"/>
          </a:p>
        </p:txBody>
      </p:sp>
      <p:sp>
        <p:nvSpPr>
          <p:cNvPr id="23347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defRPr>
            </a:lvl1pPr>
          </a:lstStyle>
          <a:p>
            <a:pPr>
              <a:defRPr/>
            </a:pPr>
            <a:endParaRPr lang="en-US"/>
          </a:p>
        </p:txBody>
      </p:sp>
      <p:sp>
        <p:nvSpPr>
          <p:cNvPr id="23347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kumimoji="1" sz="1400">
                <a:solidFill>
                  <a:srgbClr val="BBE0E3"/>
                </a:solidFill>
                <a:latin typeface="Helvetica" pitchFamily="-84" charset="0"/>
              </a:defRPr>
            </a:lvl1pPr>
          </a:lstStyle>
          <a:p>
            <a:fld id="{6638526F-DCBF-46A1-A173-392AC13F6D8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kumimoji="1" sz="4400" b="1">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S PGothic" pitchFamily="34" charset="-128"/>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fld id="{4AEA6AEB-DF75-4A4C-85AE-373C6E3C0DC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pitchFamily="34" charset="0"/>
              </a:defRPr>
            </a:lvl1pPr>
          </a:lstStyle>
          <a:p>
            <a:fld id="{3CA806A9-F3A6-4CD9-966A-2C98447D065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xStyles>
    <p:titleStyle>
      <a:lvl1pPr algn="ctr" rtl="0" eaLnBrk="0" fontAlgn="base" hangingPunct="0">
        <a:spcBef>
          <a:spcPct val="0"/>
        </a:spcBef>
        <a:spcAft>
          <a:spcPct val="0"/>
        </a:spcAft>
        <a:defRPr sz="4400" b="1">
          <a:solidFill>
            <a:schemeClr val="bg1"/>
          </a:solidFill>
          <a:latin typeface="+mj-lt"/>
          <a:ea typeface="MS PGothic" pitchFamily="34" charset="-128"/>
          <a:cs typeface="+mj-cs"/>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400" b="1">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000" b="1">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chemeClr val="bg1"/>
          </a:solidFill>
          <a:latin typeface="+mn-lt"/>
          <a:ea typeface="MS PGothic" pitchFamily="34" charset="-128"/>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gi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9.gi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20.png"/><Relationship Id="rId3" Type="http://schemas.openxmlformats.org/officeDocument/2006/relationships/image" Target="../media/image12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2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9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5.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gi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8.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31.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3.xml"/><Relationship Id="rId3" Type="http://schemas.openxmlformats.org/officeDocument/2006/relationships/image" Target="../media/image1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29.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33.jpeg"/></Relationships>
</file>

<file path=ppt/slides/_rels/slide121.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3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7.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9.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3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1.jpeg"/><Relationship Id="rId3" Type="http://schemas.openxmlformats.org/officeDocument/2006/relationships/image" Target="../media/image142.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43.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4.jpeg"/><Relationship Id="rId3" Type="http://schemas.openxmlformats.org/officeDocument/2006/relationships/image" Target="../media/image145.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47.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1" Type="http://schemas.openxmlformats.org/officeDocument/2006/relationships/slideLayout" Target="../slideLayouts/slideLayout1.xml"/><Relationship Id="rId2" Type="http://schemas.openxmlformats.org/officeDocument/2006/relationships/image" Target="../media/image148.jpeg"/></Relationships>
</file>

<file path=ppt/slides/_rels/slide136.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1" Type="http://schemas.openxmlformats.org/officeDocument/2006/relationships/slideLayout" Target="../slideLayouts/slideLayout1.xml"/><Relationship Id="rId2" Type="http://schemas.openxmlformats.org/officeDocument/2006/relationships/image" Target="../media/image151.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4.png"/></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55.emf"/><Relationship Id="rId5" Type="http://schemas.openxmlformats.org/officeDocument/2006/relationships/oleObject" Target="../embeddings/oleObject3.bin"/><Relationship Id="rId6" Type="http://schemas.openxmlformats.org/officeDocument/2006/relationships/image" Target="../media/image156.png"/><Relationship Id="rId7" Type="http://schemas.openxmlformats.org/officeDocument/2006/relationships/image" Target="../media/image157.jpeg"/><Relationship Id="rId1" Type="http://schemas.openxmlformats.org/officeDocument/2006/relationships/vmlDrawing" Target="../drawings/vmlDrawing2.vml"/><Relationship Id="rId2" Type="http://schemas.openxmlformats.org/officeDocument/2006/relationships/slideLayout" Target="../slideLayouts/slideLayout81.xml"/></Relationships>
</file>

<file path=ppt/slides/_rels/slide139.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1" Type="http://schemas.openxmlformats.org/officeDocument/2006/relationships/slideLayout" Target="../slideLayouts/slideLayout79.xml"/><Relationship Id="rId2" Type="http://schemas.openxmlformats.org/officeDocument/2006/relationships/notesSlide" Target="../notesSlides/notesSlide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31.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0.xml"/><Relationship Id="rId3" Type="http://schemas.openxmlformats.org/officeDocument/2006/relationships/image" Target="../media/image160.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1.xml"/><Relationship Id="rId3" Type="http://schemas.openxmlformats.org/officeDocument/2006/relationships/image" Target="../media/image161.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6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8.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3.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4.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6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4.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64.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6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64.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64.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4.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5.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8.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66.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67.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68.jpeg"/></Relationships>
</file>

<file path=ppt/slides/_rels/slide158.xml.rels><?xml version="1.0" encoding="UTF-8" standalone="yes"?>
<Relationships xmlns="http://schemas.openxmlformats.org/package/2006/relationships"><Relationship Id="rId3" Type="http://schemas.openxmlformats.org/officeDocument/2006/relationships/image" Target="../media/image170.emf"/><Relationship Id="rId4" Type="http://schemas.openxmlformats.org/officeDocument/2006/relationships/image" Target="../media/image171.emf"/><Relationship Id="rId5" Type="http://schemas.openxmlformats.org/officeDocument/2006/relationships/image" Target="../media/image172.emf"/><Relationship Id="rId6" Type="http://schemas.openxmlformats.org/officeDocument/2006/relationships/image" Target="../media/image173.emf"/><Relationship Id="rId7" Type="http://schemas.openxmlformats.org/officeDocument/2006/relationships/image" Target="../media/image174.emf"/><Relationship Id="rId1" Type="http://schemas.openxmlformats.org/officeDocument/2006/relationships/slideLayout" Target="../slideLayouts/slideLayout7.xml"/><Relationship Id="rId2" Type="http://schemas.openxmlformats.org/officeDocument/2006/relationships/image" Target="../media/image169.jpeg"/></Relationships>
</file>

<file path=ppt/slides/_rels/slide159.xml.rels><?xml version="1.0" encoding="UTF-8" standalone="yes"?>
<Relationships xmlns="http://schemas.openxmlformats.org/package/2006/relationships"><Relationship Id="rId3" Type="http://schemas.openxmlformats.org/officeDocument/2006/relationships/image" Target="../media/image126.gif"/><Relationship Id="rId4" Type="http://schemas.openxmlformats.org/officeDocument/2006/relationships/image" Target="../media/image176.emf"/><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78.emf"/><Relationship Id="rId4" Type="http://schemas.openxmlformats.org/officeDocument/2006/relationships/image" Target="../media/image179.emf"/><Relationship Id="rId5" Type="http://schemas.openxmlformats.org/officeDocument/2006/relationships/image" Target="../media/image180.emf"/><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 Id="rId3" Type="http://schemas.openxmlformats.org/officeDocument/2006/relationships/image" Target="../media/image178.e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 Id="rId3" Type="http://schemas.openxmlformats.org/officeDocument/2006/relationships/image" Target="../media/image183.emf"/></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84.png"/><Relationship Id="rId5" Type="http://schemas.openxmlformats.org/officeDocument/2006/relationships/image" Target="../media/image185.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0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emf"/><Relationship Id="rId5" Type="http://schemas.openxmlformats.org/officeDocument/2006/relationships/image" Target="../media/image43.jpeg"/><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9"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4" Type="http://schemas.openxmlformats.org/officeDocument/2006/relationships/image" Target="../media/image14.jpeg"/><Relationship Id="rId5" Type="http://schemas.openxmlformats.org/officeDocument/2006/relationships/image" Target="../media/image15.emf"/><Relationship Id="rId6"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audio" Target="../media/audio1.wav"/></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8.jpeg"/><Relationship Id="rId1" Type="http://schemas.openxmlformats.org/officeDocument/2006/relationships/themeOverride" Target="../theme/themeOverride2.xml"/><Relationship Id="rId2"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58.xml"/><Relationship Id="rId3"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7.xml"/><Relationship Id="rId3"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8.xml"/><Relationship Id="rId3" Type="http://schemas.openxmlformats.org/officeDocument/2006/relationships/image" Target="../media/image6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9.xml"/><Relationship Id="rId3" Type="http://schemas.openxmlformats.org/officeDocument/2006/relationships/image" Target="../media/image6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wmf"/><Relationship Id="rId5" Type="http://schemas.openxmlformats.org/officeDocument/2006/relationships/image" Target="../media/image21.w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1.xml"/><Relationship Id="rId3" Type="http://schemas.openxmlformats.org/officeDocument/2006/relationships/image" Target="../media/image6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 Id="rId3" Type="http://schemas.openxmlformats.org/officeDocument/2006/relationships/image" Target="../media/image7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3.xml"/><Relationship Id="rId3" Type="http://schemas.openxmlformats.org/officeDocument/2006/relationships/image" Target="../media/image7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 Id="rId3" Type="http://schemas.openxmlformats.org/officeDocument/2006/relationships/image" Target="../media/image72.jpeg"/></Relationships>
</file>

<file path=ppt/slides/_rels/slide6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35.xml"/><Relationship Id="rId3" Type="http://schemas.openxmlformats.org/officeDocument/2006/relationships/notesSlide" Target="../notesSlides/notesSlide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emf"/></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6.xml"/><Relationship Id="rId3" Type="http://schemas.openxmlformats.org/officeDocument/2006/relationships/image" Target="../media/image7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7.xml"/><Relationship Id="rId3"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4.wmf"/><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8.xml"/><Relationship Id="rId3" Type="http://schemas.openxmlformats.org/officeDocument/2006/relationships/image" Target="../media/image7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 Id="rId3" Type="http://schemas.openxmlformats.org/officeDocument/2006/relationships/image" Target="../media/image81.jpeg"/></Relationships>
</file>

<file path=ppt/slides/_rels/slide72.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5" Type="http://schemas.openxmlformats.org/officeDocument/2006/relationships/image" Target="../media/image85.emf"/><Relationship Id="rId6" Type="http://schemas.openxmlformats.org/officeDocument/2006/relationships/image" Target="../media/image86.emf"/><Relationship Id="rId7" Type="http://schemas.openxmlformats.org/officeDocument/2006/relationships/image" Target="../media/image87.emf"/><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9.xml"/><Relationship Id="rId2" Type="http://schemas.openxmlformats.org/officeDocument/2006/relationships/notesSlide" Target="../notesSlides/notesSlide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9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94.jpeg"/><Relationship Id="rId3" Type="http://schemas.openxmlformats.org/officeDocument/2006/relationships/image" Target="../media/image9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1.xml"/><Relationship Id="rId3" Type="http://schemas.openxmlformats.org/officeDocument/2006/relationships/image" Target="../media/image9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eg"/></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jpeg"/><Relationship Id="rId1" Type="http://schemas.openxmlformats.org/officeDocument/2006/relationships/slideLayout" Target="../slideLayouts/slideLayout79.xml"/><Relationship Id="rId2" Type="http://schemas.openxmlformats.org/officeDocument/2006/relationships/notesSlide" Target="../notesSlides/notesSlide4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06.jpeg"/></Relationships>
</file>

<file path=ppt/slides/_rels/slide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82.xml"/><Relationship Id="rId3" Type="http://schemas.openxmlformats.org/officeDocument/2006/relationships/image" Target="../media/image2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jpeg"/><Relationship Id="rId3" Type="http://schemas.openxmlformats.org/officeDocument/2006/relationships/image" Target="../media/image10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12.jpeg"/></Relationships>
</file>

<file path=ppt/slides/_rels/slide98.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jpeg"/><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67e427f6e130f0304fa0-5a383dd26514661c6d91b14bc18a6419.r45.cf2.rackcdn.com/assets/141/iStock_000004141577Small.jpg"/>
          <p:cNvPicPr>
            <a:picLocks noChangeAspect="1" noChangeArrowheads="1"/>
          </p:cNvPicPr>
          <p:nvPr/>
        </p:nvPicPr>
        <p:blipFill>
          <a:blip r:embed="rId2" cstate="print"/>
          <a:srcRect/>
          <a:stretch>
            <a:fillRect/>
          </a:stretch>
        </p:blipFill>
        <p:spPr bwMode="auto">
          <a:xfrm>
            <a:off x="0" y="1419224"/>
            <a:ext cx="8001000" cy="5438776"/>
          </a:xfrm>
          <a:prstGeom prst="rect">
            <a:avLst/>
          </a:prstGeom>
          <a:noFill/>
        </p:spPr>
      </p:pic>
      <p:sp>
        <p:nvSpPr>
          <p:cNvPr id="5" name="Title 4"/>
          <p:cNvSpPr>
            <a:spLocks noGrp="1"/>
          </p:cNvSpPr>
          <p:nvPr>
            <p:ph type="title"/>
          </p:nvPr>
        </p:nvSpPr>
        <p:spPr>
          <a:xfrm>
            <a:off x="457200" y="0"/>
            <a:ext cx="8229600" cy="2057400"/>
          </a:xfrm>
        </p:spPr>
        <p:txBody>
          <a:bodyPr>
            <a:noAutofit/>
          </a:bodyPr>
          <a:lstStyle/>
          <a:p>
            <a:r>
              <a:rPr lang="en-US" sz="6000" b="1" dirty="0" err="1" smtClean="0">
                <a:solidFill>
                  <a:schemeClr val="accent6">
                    <a:lumMod val="75000"/>
                  </a:schemeClr>
                </a:solidFill>
              </a:rPr>
              <a:t>Làm</a:t>
            </a:r>
            <a:r>
              <a:rPr lang="en-US" sz="6000" b="1" dirty="0" smtClean="0">
                <a:solidFill>
                  <a:schemeClr val="accent6">
                    <a:lumMod val="75000"/>
                  </a:schemeClr>
                </a:solidFill>
              </a:rPr>
              <a:t> </a:t>
            </a:r>
            <a:r>
              <a:rPr lang="en-US" sz="6000" b="1" dirty="0" err="1" smtClean="0">
                <a:solidFill>
                  <a:schemeClr val="accent6">
                    <a:lumMod val="75000"/>
                  </a:schemeClr>
                </a:solidFill>
              </a:rPr>
              <a:t>sao</a:t>
            </a:r>
            <a:r>
              <a:rPr lang="en-US" sz="6000" b="1" dirty="0" smtClean="0">
                <a:solidFill>
                  <a:schemeClr val="accent6">
                    <a:lumMod val="75000"/>
                  </a:schemeClr>
                </a:solidFill>
              </a:rPr>
              <a:t> </a:t>
            </a:r>
            <a:r>
              <a:rPr lang="en-US" sz="6000" b="1" dirty="0" err="1" smtClean="0">
                <a:solidFill>
                  <a:schemeClr val="accent6">
                    <a:lumMod val="75000"/>
                  </a:schemeClr>
                </a:solidFill>
              </a:rPr>
              <a:t>để</a:t>
            </a:r>
            <a:r>
              <a:rPr lang="en-US" sz="6000" b="1" dirty="0" smtClean="0">
                <a:solidFill>
                  <a:schemeClr val="accent6">
                    <a:lumMod val="75000"/>
                  </a:schemeClr>
                </a:solidFill>
              </a:rPr>
              <a:t> </a:t>
            </a:r>
            <a:r>
              <a:rPr lang="en-US" sz="6000" b="1" dirty="0" err="1" smtClean="0">
                <a:solidFill>
                  <a:schemeClr val="accent6">
                    <a:lumMod val="75000"/>
                  </a:schemeClr>
                </a:solidFill>
              </a:rPr>
              <a:t>giữ</a:t>
            </a:r>
            <a:r>
              <a:rPr lang="en-US" sz="6000" b="1" dirty="0" smtClean="0">
                <a:solidFill>
                  <a:schemeClr val="accent6">
                    <a:lumMod val="75000"/>
                  </a:schemeClr>
                </a:solidFill>
              </a:rPr>
              <a:t> </a:t>
            </a:r>
            <a:r>
              <a:rPr lang="en-US" sz="6000" b="1" dirty="0" err="1" smtClean="0">
                <a:solidFill>
                  <a:schemeClr val="accent6">
                    <a:lumMod val="75000"/>
                  </a:schemeClr>
                </a:solidFill>
              </a:rPr>
              <a:t>bình</a:t>
            </a:r>
            <a:r>
              <a:rPr lang="en-US" sz="6000" b="1" dirty="0" smtClean="0">
                <a:solidFill>
                  <a:schemeClr val="accent6">
                    <a:lumMod val="75000"/>
                  </a:schemeClr>
                </a:solidFill>
              </a:rPr>
              <a:t> </a:t>
            </a:r>
            <a:r>
              <a:rPr lang="en-US" sz="6000" b="1" dirty="0" err="1" smtClean="0">
                <a:solidFill>
                  <a:schemeClr val="accent6">
                    <a:lumMod val="75000"/>
                  </a:schemeClr>
                </a:solidFill>
              </a:rPr>
              <a:t>tĩnh</a:t>
            </a:r>
            <a:r>
              <a:rPr lang="en-US" sz="6000" b="1" dirty="0" smtClean="0">
                <a:solidFill>
                  <a:schemeClr val="accent6">
                    <a:lumMod val="75000"/>
                  </a:schemeClr>
                </a:solidFill>
              </a:rPr>
              <a:t/>
            </a:r>
            <a:br>
              <a:rPr lang="en-US" sz="6000" b="1" dirty="0" smtClean="0">
                <a:solidFill>
                  <a:schemeClr val="accent6">
                    <a:lumMod val="75000"/>
                  </a:schemeClr>
                </a:solidFill>
              </a:rPr>
            </a:br>
            <a:r>
              <a:rPr lang="en-US" sz="6000" b="1" dirty="0" smtClean="0">
                <a:solidFill>
                  <a:schemeClr val="accent6">
                    <a:lumMod val="75000"/>
                  </a:schemeClr>
                </a:solidFill>
              </a:rPr>
              <a:t> </a:t>
            </a:r>
            <a:r>
              <a:rPr lang="en-US" sz="6000" b="1" dirty="0" err="1" smtClean="0">
                <a:solidFill>
                  <a:schemeClr val="accent6">
                    <a:lumMod val="75000"/>
                  </a:schemeClr>
                </a:solidFill>
              </a:rPr>
              <a:t>khi</a:t>
            </a:r>
            <a:r>
              <a:rPr lang="en-US" sz="6000" b="1" dirty="0" smtClean="0">
                <a:solidFill>
                  <a:schemeClr val="accent6">
                    <a:lumMod val="75000"/>
                  </a:schemeClr>
                </a:solidFill>
              </a:rPr>
              <a:t> </a:t>
            </a:r>
            <a:r>
              <a:rPr lang="en-US" sz="6000" b="1" dirty="0" err="1" smtClean="0">
                <a:solidFill>
                  <a:schemeClr val="accent6">
                    <a:lumMod val="75000"/>
                  </a:schemeClr>
                </a:solidFill>
              </a:rPr>
              <a:t>bị</a:t>
            </a:r>
            <a:r>
              <a:rPr lang="en-US" sz="6000" b="1" dirty="0" smtClean="0">
                <a:solidFill>
                  <a:schemeClr val="accent6">
                    <a:lumMod val="75000"/>
                  </a:schemeClr>
                </a:solidFill>
              </a:rPr>
              <a:t> </a:t>
            </a:r>
            <a:r>
              <a:rPr lang="en-US" sz="6000" b="1" dirty="0" err="1" smtClean="0">
                <a:solidFill>
                  <a:schemeClr val="accent6">
                    <a:lumMod val="75000"/>
                  </a:schemeClr>
                </a:solidFill>
              </a:rPr>
              <a:t>chỉ</a:t>
            </a:r>
            <a:r>
              <a:rPr lang="en-US" sz="6000" b="1" dirty="0" smtClean="0">
                <a:solidFill>
                  <a:schemeClr val="accent6">
                    <a:lumMod val="75000"/>
                  </a:schemeClr>
                </a:solidFill>
              </a:rPr>
              <a:t> </a:t>
            </a:r>
            <a:r>
              <a:rPr lang="en-US" sz="6000" b="1" dirty="0" err="1" smtClean="0">
                <a:solidFill>
                  <a:schemeClr val="accent6">
                    <a:lumMod val="75000"/>
                  </a:schemeClr>
                </a:solidFill>
              </a:rPr>
              <a:t>trích</a:t>
            </a:r>
            <a:r>
              <a:rPr lang="en-US" sz="6000" b="1" dirty="0" smtClean="0">
                <a:solidFill>
                  <a:schemeClr val="accent6">
                    <a:lumMod val="75000"/>
                  </a:schemeClr>
                </a:solidFill>
              </a:rPr>
              <a:t>?</a:t>
            </a:r>
            <a:endParaRPr lang="en-US" sz="6000" b="1" dirty="0">
              <a:solidFill>
                <a:schemeClr val="accent6">
                  <a:lumMod val="75000"/>
                </a:schemeClr>
              </a:solidFill>
            </a:endParaRPr>
          </a:p>
        </p:txBody>
      </p:sp>
      <p:sp>
        <p:nvSpPr>
          <p:cNvPr id="7" name="Rectangle 6"/>
          <p:cNvSpPr/>
          <p:nvPr/>
        </p:nvSpPr>
        <p:spPr>
          <a:xfrm>
            <a:off x="3505200" y="1905000"/>
            <a:ext cx="5486400" cy="1600200"/>
          </a:xfrm>
          <a:prstGeom prst="rect">
            <a:avLst/>
          </a:prstGeom>
          <a:noFill/>
        </p:spPr>
        <p:txBody>
          <a:bodyPr wrap="square" lIns="91440" tIns="45720" rIns="91440" bIns="45720">
            <a:prstTxWarp prst="textCurve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kern="10" cap="none" spc="0" dirty="0" smtClean="0">
                <a:ln w="11430"/>
                <a:solidFill>
                  <a:srgbClr val="FF0066"/>
                </a:solidFill>
                <a:effectLst>
                  <a:outerShdw blurRad="80000" dist="40000" dir="5040000" algn="tl">
                    <a:srgbClr val="000000">
                      <a:alpha val="30000"/>
                    </a:srgbClr>
                  </a:outerShdw>
                </a:effectLst>
                <a:latin typeface="Arial Black"/>
              </a:rPr>
              <a:t>II </a:t>
            </a:r>
            <a:r>
              <a:rPr lang="en-US" sz="5400" b="1" kern="10" cap="none" spc="0" dirty="0" err="1" smtClean="0">
                <a:ln w="11430"/>
                <a:solidFill>
                  <a:srgbClr val="FF0066"/>
                </a:solidFill>
                <a:effectLst>
                  <a:outerShdw blurRad="80000" dist="40000" dir="5040000" algn="tl">
                    <a:srgbClr val="000000">
                      <a:alpha val="30000"/>
                    </a:srgbClr>
                  </a:outerShdw>
                </a:effectLst>
                <a:latin typeface="Arial Black"/>
              </a:rPr>
              <a:t>Côrinhtô</a:t>
            </a:r>
            <a:endParaRPr lang="en-US" sz="5400" b="1" cap="none" spc="0" dirty="0">
              <a:ln w="11430"/>
              <a:solidFill>
                <a:srgbClr val="FF0066"/>
              </a:solidFill>
              <a:effectLst>
                <a:outerShdw blurRad="80000" dist="40000" dir="5040000" algn="tl">
                  <a:srgbClr val="000000">
                    <a:alpha val="30000"/>
                  </a:srgbClr>
                </a:outerShdw>
              </a:effectLst>
            </a:endParaRPr>
          </a:p>
        </p:txBody>
      </p:sp>
      <p:sp>
        <p:nvSpPr>
          <p:cNvPr id="6" name="Text Box 6"/>
          <p:cNvSpPr txBox="1">
            <a:spLocks noChangeArrowheads="1"/>
          </p:cNvSpPr>
          <p:nvPr/>
        </p:nvSpPr>
        <p:spPr bwMode="auto">
          <a:xfrm>
            <a:off x="4500563" y="6308725"/>
            <a:ext cx="4643437" cy="549275"/>
          </a:xfrm>
          <a:prstGeom prst="rect">
            <a:avLst/>
          </a:prstGeom>
          <a:solidFill>
            <a:schemeClr val="tx1"/>
          </a:solid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defRPr/>
            </a:pPr>
            <a:r>
              <a:rPr lang="en-US" sz="1600" i="1" dirty="0">
                <a:solidFill>
                  <a:srgbClr val="FFFFFF"/>
                </a:solidFill>
                <a:effectLst>
                  <a:outerShdw blurRad="38100" dist="38100" dir="2700000" algn="tl">
                    <a:srgbClr val="000000"/>
                  </a:outerShdw>
                </a:effectLst>
                <a:latin typeface="Arial"/>
                <a:cs typeface="Arial"/>
              </a:rPr>
              <a:t>Dr. Rick Griffith, Singapore Bible </a:t>
            </a:r>
            <a:r>
              <a:rPr lang="en-US" sz="1600" i="1" dirty="0" smtClean="0">
                <a:solidFill>
                  <a:srgbClr val="FFFFFF"/>
                </a:solidFill>
                <a:effectLst>
                  <a:outerShdw blurRad="38100" dist="38100" dir="2700000" algn="tl">
                    <a:srgbClr val="000000"/>
                  </a:outerShdw>
                </a:effectLst>
                <a:latin typeface="Arial"/>
                <a:cs typeface="Arial"/>
              </a:rPr>
              <a:t>College</a:t>
            </a:r>
          </a:p>
          <a:p>
            <a:pPr eaLnBrk="1" hangingPunct="1">
              <a:defRPr/>
            </a:pPr>
            <a:r>
              <a:rPr lang="en-US" sz="1600" i="1" dirty="0" smtClean="0">
                <a:solidFill>
                  <a:srgbClr val="FFFFFF"/>
                </a:solidFill>
                <a:effectLst>
                  <a:outerShdw blurRad="38100" dist="38100" dir="2700000" algn="tl">
                    <a:srgbClr val="000000"/>
                  </a:outerShdw>
                </a:effectLst>
                <a:latin typeface="Arial"/>
                <a:cs typeface="Arial"/>
              </a:rPr>
              <a:t>www.biblestudydownloads.com</a:t>
            </a:r>
            <a:endParaRPr lang="en-US" sz="1600" i="1" dirty="0">
              <a:solidFill>
                <a:srgbClr val="FFFFFF"/>
              </a:solidFill>
              <a:effectLst>
                <a:outerShdw blurRad="38100" dist="38100" dir="2700000" algn="tl">
                  <a:srgbClr val="000000"/>
                </a:outerShdw>
              </a:effectLst>
              <a:latin typeface="Arial"/>
              <a:cs typeface="Arial"/>
            </a:endParaRPr>
          </a:p>
        </p:txBody>
      </p:sp>
    </p:spTree>
  </p:cSld>
  <p:clrMapOvr>
    <a:masterClrMapping/>
  </p:clrMapOvr>
  <p:transition xmlns:p14="http://schemas.microsoft.com/office/powerpoint/2010/main">
    <p:wheel spokes="3"/>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amond(in)">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50529" name="Picture 4"/>
          <p:cNvPicPr>
            <a:picLocks noChangeAspect="1" noChangeArrowheads="1"/>
          </p:cNvPicPr>
          <p:nvPr/>
        </p:nvPicPr>
        <p:blipFill>
          <a:blip r:embed="rId2"/>
          <a:srcRect/>
          <a:stretch>
            <a:fillRect/>
          </a:stretch>
        </p:blipFill>
        <p:spPr bwMode="auto">
          <a:xfrm>
            <a:off x="2882900" y="2209800"/>
            <a:ext cx="5111750" cy="4733925"/>
          </a:xfrm>
          <a:prstGeom prst="rect">
            <a:avLst/>
          </a:prstGeom>
          <a:noFill/>
          <a:ln w="9525">
            <a:noFill/>
            <a:miter lim="800000"/>
            <a:headEnd/>
            <a:tailEnd/>
          </a:ln>
        </p:spPr>
      </p:pic>
      <p:sp>
        <p:nvSpPr>
          <p:cNvPr id="12296" name="Text Box 8"/>
          <p:cNvSpPr txBox="1">
            <a:spLocks noChangeArrowheads="1"/>
          </p:cNvSpPr>
          <p:nvPr/>
        </p:nvSpPr>
        <p:spPr bwMode="auto">
          <a:xfrm>
            <a:off x="4894263" y="6491288"/>
            <a:ext cx="4249737" cy="366712"/>
          </a:xfrm>
          <a:prstGeom prst="rect">
            <a:avLst/>
          </a:prstGeom>
          <a:gradFill rotWithShape="1">
            <a:gsLst>
              <a:gs pos="32000">
                <a:schemeClr val="tx1"/>
              </a:gs>
              <a:gs pos="100000">
                <a:srgbClr val="FF5050">
                  <a:gamma/>
                  <a:shade val="46275"/>
                  <a:invGamma/>
                </a:srgbClr>
              </a:gs>
            </a:gsLst>
            <a:path path="shape">
              <a:fillToRect l="50000" t="50000" r="50000" b="50000"/>
            </a:path>
          </a:gradFill>
          <a:ln w="9525">
            <a:noFill/>
            <a:miter lim="800000"/>
            <a:headEnd/>
            <a:tailEnd/>
          </a:ln>
          <a:effectLst/>
        </p:spPr>
        <p:txBody>
          <a:bodyPr anchor="ctr"/>
          <a:lstStyle/>
          <a:p>
            <a:pPr algn="ctr"/>
            <a:r>
              <a:rPr lang="en-US" sz="1600" b="1" i="1">
                <a:solidFill>
                  <a:srgbClr val="FFFFFF"/>
                </a:solidFill>
                <a:effectLst>
                  <a:outerShdw blurRad="38100" dist="38100" dir="2700000" algn="tl">
                    <a:srgbClr val="CBBD83"/>
                  </a:outerShdw>
                </a:effectLst>
                <a:latin typeface="Arial" pitchFamily="34" charset="0"/>
                <a:cs typeface="Arial" pitchFamily="34" charset="0"/>
              </a:rPr>
              <a:t>Dr. Rick Griffith, Singapore Bible College</a:t>
            </a:r>
          </a:p>
        </p:txBody>
      </p:sp>
      <p:sp>
        <p:nvSpPr>
          <p:cNvPr id="150531" name="Title 4"/>
          <p:cNvSpPr>
            <a:spLocks noGrp="1"/>
          </p:cNvSpPr>
          <p:nvPr>
            <p:ph type="title" idx="4294967295"/>
          </p:nvPr>
        </p:nvSpPr>
        <p:spPr>
          <a:xfrm>
            <a:off x="0" y="4876800"/>
            <a:ext cx="3429000" cy="1295400"/>
          </a:xfrm>
        </p:spPr>
        <p:txBody>
          <a:bodyPr/>
          <a:lstStyle/>
          <a:p>
            <a:r>
              <a:rPr lang="en-US" sz="3600" b="1" smtClean="0">
                <a:latin typeface="Arial" pitchFamily="34" charset="0"/>
              </a:rPr>
              <a:t>Huddleston Outline of </a:t>
            </a:r>
            <a:br>
              <a:rPr lang="en-US" sz="3600" b="1" smtClean="0">
                <a:latin typeface="Arial" pitchFamily="34" charset="0"/>
              </a:rPr>
            </a:br>
            <a:r>
              <a:rPr lang="en-US" sz="3600" b="1" smtClean="0">
                <a:latin typeface="Arial" pitchFamily="34" charset="0"/>
              </a:rPr>
              <a:t>2 Corinthians</a:t>
            </a:r>
          </a:p>
        </p:txBody>
      </p:sp>
      <p:sp>
        <p:nvSpPr>
          <p:cNvPr id="6" name="Title 4"/>
          <p:cNvSpPr txBox="1">
            <a:spLocks/>
          </p:cNvSpPr>
          <p:nvPr/>
        </p:nvSpPr>
        <p:spPr bwMode="auto">
          <a:xfrm rot="21115848">
            <a:off x="50800" y="0"/>
            <a:ext cx="4114800" cy="2819400"/>
          </a:xfrm>
          <a:prstGeom prst="rect">
            <a:avLst/>
          </a:prstGeom>
          <a:solidFill>
            <a:srgbClr val="FEFEEF"/>
          </a:solidFill>
          <a:ln w="9525">
            <a:noFill/>
            <a:miter lim="800000"/>
            <a:headEnd/>
            <a:tailEnd/>
          </a:ln>
        </p:spPr>
        <p:txBody>
          <a:bodyPr anchor="ctr"/>
          <a:lstStyle/>
          <a:p>
            <a:pPr marL="457200" indent="-457200" eaLnBrk="0" hangingPunct="0">
              <a:buFontTx/>
              <a:buAutoNum type="arabicPlain"/>
              <a:defRPr/>
            </a:pPr>
            <a:r>
              <a:rPr lang="en-US" sz="2000" b="1" kern="0" dirty="0">
                <a:solidFill>
                  <a:schemeClr val="tx2"/>
                </a:solidFill>
                <a:latin typeface="Arial"/>
                <a:ea typeface="ＭＳ Ｐゴシック" pitchFamily="-107" charset="-128"/>
                <a:cs typeface="Arial"/>
              </a:rPr>
              <a:t>T</a:t>
            </a:r>
            <a:r>
              <a:rPr lang="en-US" sz="1800" kern="0" dirty="0">
                <a:solidFill>
                  <a:schemeClr val="tx2"/>
                </a:solidFill>
                <a:latin typeface="Arial"/>
                <a:ea typeface="ＭＳ Ｐゴシック" pitchFamily="-107" charset="-128"/>
                <a:cs typeface="Arial"/>
              </a:rPr>
              <a:t>estimony to Paul</a:t>
            </a:r>
            <a:r>
              <a:rPr lang="fr-FR" sz="1800" kern="0" dirty="0">
                <a:solidFill>
                  <a:schemeClr val="tx2"/>
                </a:solidFill>
                <a:latin typeface="Arial"/>
                <a:ea typeface="ＭＳ Ｐゴシック" pitchFamily="-107" charset="-128"/>
                <a:cs typeface="Arial"/>
              </a:rPr>
              <a:t>'</a:t>
            </a:r>
            <a:r>
              <a:rPr lang="en-US" sz="1800" kern="0" dirty="0">
                <a:solidFill>
                  <a:schemeClr val="tx2"/>
                </a:solidFill>
                <a:latin typeface="Arial"/>
                <a:ea typeface="ＭＳ Ｐゴシック" pitchFamily="-107" charset="-128"/>
                <a:cs typeface="Arial"/>
              </a:rPr>
              <a:t>s sincerity</a:t>
            </a:r>
          </a:p>
          <a:p>
            <a:pPr marL="457200" indent="-457200" eaLnBrk="0" hangingPunct="0">
              <a:buFontTx/>
              <a:buAutoNum type="arabicPlain"/>
              <a:defRPr/>
            </a:pPr>
            <a:r>
              <a:rPr lang="en-US" sz="2000" b="1" kern="0" dirty="0">
                <a:solidFill>
                  <a:schemeClr val="tx2"/>
                </a:solidFill>
                <a:latin typeface="Arial"/>
                <a:ea typeface="ＭＳ Ｐゴシック" pitchFamily="-107" charset="-128"/>
                <a:cs typeface="Arial"/>
              </a:rPr>
              <a:t>H</a:t>
            </a:r>
            <a:r>
              <a:rPr lang="en-US" sz="1800" kern="0" dirty="0">
                <a:solidFill>
                  <a:schemeClr val="tx2"/>
                </a:solidFill>
                <a:latin typeface="Arial"/>
                <a:ea typeface="ＭＳ Ｐゴシック" pitchFamily="-107" charset="-128"/>
                <a:cs typeface="Arial"/>
              </a:rPr>
              <a:t>eaviness of Paul</a:t>
            </a:r>
            <a:r>
              <a:rPr lang="fr-FR" sz="1800" kern="0" dirty="0">
                <a:solidFill>
                  <a:schemeClr val="tx2"/>
                </a:solidFill>
                <a:latin typeface="Arial"/>
                <a:ea typeface="ＭＳ Ｐゴシック" pitchFamily="-107" charset="-128"/>
                <a:cs typeface="Arial"/>
              </a:rPr>
              <a:t>'</a:t>
            </a:r>
            <a:r>
              <a:rPr lang="en-US" sz="1800" kern="0" dirty="0">
                <a:solidFill>
                  <a:schemeClr val="tx2"/>
                </a:solidFill>
                <a:latin typeface="Arial"/>
                <a:ea typeface="ＭＳ Ｐゴシック" pitchFamily="-107" charset="-128"/>
                <a:cs typeface="Arial"/>
              </a:rPr>
              <a:t>s heart</a:t>
            </a:r>
          </a:p>
          <a:p>
            <a:pPr marL="457200" indent="-457200" eaLnBrk="0" hangingPunct="0">
              <a:buFontTx/>
              <a:buAutoNum type="arabicPlain"/>
              <a:defRPr/>
            </a:pPr>
            <a:r>
              <a:rPr lang="en-US" sz="2000" b="1" kern="0" dirty="0">
                <a:solidFill>
                  <a:schemeClr val="tx2"/>
                </a:solidFill>
                <a:latin typeface="Arial"/>
                <a:ea typeface="ＭＳ Ｐゴシック" pitchFamily="-107" charset="-128"/>
                <a:cs typeface="Arial"/>
              </a:rPr>
              <a:t>E</a:t>
            </a:r>
            <a:r>
              <a:rPr lang="en-US" sz="1800" kern="0" dirty="0">
                <a:solidFill>
                  <a:schemeClr val="tx2"/>
                </a:solidFill>
                <a:latin typeface="Arial"/>
                <a:ea typeface="ＭＳ Ｐゴシック" pitchFamily="-107" charset="-128"/>
                <a:cs typeface="Arial"/>
              </a:rPr>
              <a:t>xcellence of new covenant</a:t>
            </a:r>
          </a:p>
          <a:p>
            <a:pPr marL="457200" indent="-457200" eaLnBrk="0" hangingPunct="0">
              <a:buFontTx/>
              <a:buAutoNum type="arabicPlain"/>
              <a:defRPr/>
            </a:pPr>
            <a:endParaRPr lang="en-US" sz="1800" kern="0" dirty="0">
              <a:solidFill>
                <a:schemeClr val="tx2"/>
              </a:solidFill>
              <a:latin typeface="Arial"/>
              <a:ea typeface="ＭＳ Ｐゴシック" pitchFamily="-107" charset="-128"/>
              <a:cs typeface="Arial"/>
            </a:endParaRPr>
          </a:p>
          <a:p>
            <a:pPr marL="457200" indent="-457200" eaLnBrk="0" hangingPunct="0">
              <a:buFontTx/>
              <a:buAutoNum type="arabicPlain"/>
              <a:defRPr/>
            </a:pPr>
            <a:r>
              <a:rPr lang="en-US" sz="2000" b="1" kern="0" dirty="0">
                <a:solidFill>
                  <a:schemeClr val="tx2"/>
                </a:solidFill>
                <a:latin typeface="Arial"/>
                <a:ea typeface="ＭＳ Ｐゴシック" pitchFamily="-107" charset="-128"/>
                <a:cs typeface="Arial"/>
              </a:rPr>
              <a:t>T</a:t>
            </a:r>
            <a:r>
              <a:rPr lang="en-US" sz="1800" kern="0" dirty="0">
                <a:solidFill>
                  <a:schemeClr val="tx2"/>
                </a:solidFill>
                <a:latin typeface="Arial"/>
                <a:ea typeface="ＭＳ Ｐゴシック" pitchFamily="-107" charset="-128"/>
                <a:cs typeface="Arial"/>
              </a:rPr>
              <a:t>emporal versus eternal ministry</a:t>
            </a:r>
          </a:p>
          <a:p>
            <a:pPr marL="457200" indent="-457200" eaLnBrk="0" hangingPunct="0">
              <a:buFontTx/>
              <a:buAutoNum type="arabicPlain"/>
              <a:defRPr/>
            </a:pPr>
            <a:r>
              <a:rPr lang="en-US" sz="2000" b="1" kern="0" dirty="0">
                <a:solidFill>
                  <a:schemeClr val="tx2"/>
                </a:solidFill>
                <a:latin typeface="Arial"/>
                <a:ea typeface="ＭＳ Ｐゴシック" pitchFamily="-107" charset="-128"/>
                <a:cs typeface="Arial"/>
              </a:rPr>
              <a:t>R</a:t>
            </a:r>
            <a:r>
              <a:rPr lang="en-US" sz="1800" kern="0" dirty="0">
                <a:solidFill>
                  <a:schemeClr val="tx2"/>
                </a:solidFill>
                <a:latin typeface="Arial"/>
                <a:ea typeface="ＭＳ Ｐゴシック" pitchFamily="-107" charset="-128"/>
                <a:cs typeface="Arial"/>
              </a:rPr>
              <a:t>econciliation offered to all</a:t>
            </a:r>
          </a:p>
          <a:p>
            <a:pPr marL="457200" indent="-457200" eaLnBrk="0" hangingPunct="0">
              <a:buFontTx/>
              <a:buAutoNum type="arabicPlain"/>
              <a:defRPr/>
            </a:pPr>
            <a:r>
              <a:rPr lang="en-US" sz="2000" b="1" kern="0" dirty="0">
                <a:solidFill>
                  <a:schemeClr val="tx2"/>
                </a:solidFill>
                <a:latin typeface="Arial"/>
                <a:ea typeface="ＭＳ Ｐゴシック" pitchFamily="-107" charset="-128"/>
                <a:cs typeface="Arial"/>
              </a:rPr>
              <a:t>U</a:t>
            </a:r>
            <a:r>
              <a:rPr lang="en-US" sz="1800" kern="0" dirty="0">
                <a:solidFill>
                  <a:schemeClr val="tx2"/>
                </a:solidFill>
                <a:latin typeface="Arial"/>
                <a:ea typeface="ＭＳ Ｐゴシック" pitchFamily="-107" charset="-128"/>
                <a:cs typeface="Arial"/>
              </a:rPr>
              <a:t>nion with unbelievers forbidden</a:t>
            </a:r>
          </a:p>
          <a:p>
            <a:pPr marL="457200" indent="-457200" eaLnBrk="0" hangingPunct="0">
              <a:buFontTx/>
              <a:buAutoNum type="arabicPlain"/>
              <a:defRPr/>
            </a:pPr>
            <a:r>
              <a:rPr lang="en-US" sz="2000" b="1" kern="0" dirty="0">
                <a:solidFill>
                  <a:schemeClr val="tx2"/>
                </a:solidFill>
                <a:latin typeface="Arial"/>
                <a:ea typeface="ＭＳ Ｐゴシック" pitchFamily="-107" charset="-128"/>
                <a:cs typeface="Arial"/>
              </a:rPr>
              <a:t>E</a:t>
            </a:r>
            <a:r>
              <a:rPr lang="en-US" sz="1800" kern="0" dirty="0">
                <a:solidFill>
                  <a:schemeClr val="tx2"/>
                </a:solidFill>
                <a:latin typeface="Arial"/>
                <a:ea typeface="ＭＳ Ｐゴシック" pitchFamily="-107" charset="-128"/>
                <a:cs typeface="Arial"/>
              </a:rPr>
              <a:t>xhortation to perfect holiness</a:t>
            </a:r>
          </a:p>
        </p:txBody>
      </p:sp>
      <p:sp>
        <p:nvSpPr>
          <p:cNvPr id="7" name="Title 4"/>
          <p:cNvSpPr txBox="1">
            <a:spLocks/>
          </p:cNvSpPr>
          <p:nvPr/>
        </p:nvSpPr>
        <p:spPr bwMode="auto">
          <a:xfrm rot="21115848">
            <a:off x="5537200" y="0"/>
            <a:ext cx="3962400" cy="2819400"/>
          </a:xfrm>
          <a:prstGeom prst="rect">
            <a:avLst/>
          </a:prstGeom>
          <a:solidFill>
            <a:srgbClr val="FEFEEF"/>
          </a:solidFill>
          <a:ln w="9525">
            <a:noFill/>
            <a:miter lim="800000"/>
            <a:headEnd/>
            <a:tailEnd/>
          </a:ln>
        </p:spPr>
        <p:txBody>
          <a:bodyPr anchor="ctr"/>
          <a:lstStyle/>
          <a:p>
            <a:pPr marL="457200" indent="-457200" eaLnBrk="0" hangingPunct="0">
              <a:buFontTx/>
              <a:buAutoNum type="arabicPlain" startAt="8"/>
              <a:defRPr/>
            </a:pPr>
            <a:r>
              <a:rPr lang="en-US" sz="2000" b="1" kern="0" dirty="0">
                <a:solidFill>
                  <a:schemeClr val="tx2"/>
                </a:solidFill>
                <a:latin typeface="Arial"/>
                <a:ea typeface="ＭＳ Ｐゴシック" pitchFamily="-107" charset="-128"/>
                <a:cs typeface="Arial"/>
              </a:rPr>
              <a:t>G</a:t>
            </a:r>
            <a:r>
              <a:rPr lang="en-US" sz="1800" kern="0" dirty="0">
                <a:solidFill>
                  <a:schemeClr val="tx2"/>
                </a:solidFill>
                <a:latin typeface="Arial"/>
                <a:ea typeface="ＭＳ Ｐゴシック" pitchFamily="-107" charset="-128"/>
                <a:cs typeface="Arial"/>
              </a:rPr>
              <a:t>enerosity of the Macedonians</a:t>
            </a:r>
          </a:p>
          <a:p>
            <a:pPr marL="457200" indent="-457200" eaLnBrk="0" hangingPunct="0">
              <a:buFontTx/>
              <a:buAutoNum type="arabicPlain" startAt="8"/>
              <a:defRPr/>
            </a:pPr>
            <a:r>
              <a:rPr lang="en-US" sz="2000" b="1" kern="0" dirty="0">
                <a:solidFill>
                  <a:schemeClr val="tx2"/>
                </a:solidFill>
                <a:latin typeface="Arial"/>
                <a:ea typeface="ＭＳ Ｐゴシック" pitchFamily="-107" charset="-128"/>
                <a:cs typeface="Arial"/>
              </a:rPr>
              <a:t>O</a:t>
            </a:r>
            <a:r>
              <a:rPr lang="en-US" sz="1800" kern="0" dirty="0">
                <a:solidFill>
                  <a:schemeClr val="tx2"/>
                </a:solidFill>
                <a:latin typeface="Arial"/>
                <a:ea typeface="ＭＳ Ｐゴシック" pitchFamily="-107" charset="-128"/>
                <a:cs typeface="Arial"/>
              </a:rPr>
              <a:t>pportunity for cheerful giving</a:t>
            </a:r>
          </a:p>
          <a:p>
            <a:pPr marL="457200" indent="-457200" eaLnBrk="0" hangingPunct="0">
              <a:buFontTx/>
              <a:buAutoNum type="arabicPlain" startAt="8"/>
              <a:defRPr/>
            </a:pPr>
            <a:r>
              <a:rPr lang="en-US" sz="2000" b="1" kern="0" dirty="0">
                <a:solidFill>
                  <a:schemeClr val="tx2"/>
                </a:solidFill>
                <a:latin typeface="Arial"/>
                <a:ea typeface="ＭＳ Ｐゴシック" pitchFamily="-107" charset="-128"/>
                <a:cs typeface="Arial"/>
              </a:rPr>
              <a:t>S</a:t>
            </a:r>
            <a:r>
              <a:rPr lang="en-US" sz="1800" kern="0" dirty="0">
                <a:solidFill>
                  <a:schemeClr val="tx2"/>
                </a:solidFill>
                <a:latin typeface="Arial"/>
                <a:ea typeface="ＭＳ Ｐゴシック" pitchFamily="-107" charset="-128"/>
                <a:cs typeface="Arial"/>
              </a:rPr>
              <a:t>piritual authority of Paul</a:t>
            </a:r>
          </a:p>
          <a:p>
            <a:pPr marL="457200" indent="-457200" eaLnBrk="0" hangingPunct="0">
              <a:buFontTx/>
              <a:buAutoNum type="arabicPlain" startAt="8"/>
              <a:defRPr/>
            </a:pPr>
            <a:r>
              <a:rPr lang="en-US" sz="2000" b="1" kern="0" dirty="0">
                <a:solidFill>
                  <a:schemeClr val="tx2"/>
                </a:solidFill>
                <a:latin typeface="Arial"/>
                <a:ea typeface="ＭＳ Ｐゴシック" pitchFamily="-107" charset="-128"/>
                <a:cs typeface="Arial"/>
              </a:rPr>
              <a:t>P</a:t>
            </a:r>
            <a:r>
              <a:rPr lang="en-US" sz="1800" kern="0" dirty="0">
                <a:solidFill>
                  <a:schemeClr val="tx2"/>
                </a:solidFill>
                <a:latin typeface="Arial"/>
                <a:ea typeface="ＭＳ Ｐゴシック" pitchFamily="-107" charset="-128"/>
                <a:cs typeface="Arial"/>
              </a:rPr>
              <a:t>aul</a:t>
            </a:r>
            <a:r>
              <a:rPr lang="fr-FR" sz="1800" kern="0" dirty="0">
                <a:solidFill>
                  <a:schemeClr val="tx2"/>
                </a:solidFill>
                <a:latin typeface="Arial"/>
                <a:ea typeface="ＭＳ Ｐゴシック" pitchFamily="-107" charset="-128"/>
                <a:cs typeface="Arial"/>
              </a:rPr>
              <a:t>'</a:t>
            </a:r>
            <a:r>
              <a:rPr lang="en-US" sz="1800" kern="0" dirty="0">
                <a:solidFill>
                  <a:schemeClr val="tx2"/>
                </a:solidFill>
                <a:latin typeface="Arial"/>
                <a:ea typeface="ＭＳ Ｐゴシック" pitchFamily="-107" charset="-128"/>
                <a:cs typeface="Arial"/>
              </a:rPr>
              <a:t>s boasting in Christ</a:t>
            </a:r>
          </a:p>
          <a:p>
            <a:pPr marL="457200" indent="-457200" eaLnBrk="0" hangingPunct="0">
              <a:buFontTx/>
              <a:buAutoNum type="arabicPlain" startAt="8"/>
              <a:defRPr/>
            </a:pPr>
            <a:r>
              <a:rPr lang="en-US" sz="2000" b="1" kern="0" dirty="0">
                <a:solidFill>
                  <a:schemeClr val="tx2"/>
                </a:solidFill>
                <a:latin typeface="Arial"/>
                <a:ea typeface="ＭＳ Ｐゴシック" pitchFamily="-107" charset="-128"/>
                <a:cs typeface="Arial"/>
              </a:rPr>
              <a:t>E</a:t>
            </a:r>
            <a:r>
              <a:rPr lang="en-US" sz="1800" kern="0" dirty="0">
                <a:solidFill>
                  <a:schemeClr val="tx2"/>
                </a:solidFill>
                <a:latin typeface="Arial"/>
                <a:ea typeface="ＭＳ Ｐゴシック" pitchFamily="-107" charset="-128"/>
                <a:cs typeface="Arial"/>
              </a:rPr>
              <a:t>xperience of Paul</a:t>
            </a:r>
            <a:r>
              <a:rPr lang="fr-FR" sz="1800" kern="0" dirty="0">
                <a:solidFill>
                  <a:schemeClr val="tx2"/>
                </a:solidFill>
                <a:latin typeface="Arial"/>
                <a:ea typeface="ＭＳ Ｐゴシック" pitchFamily="-107" charset="-128"/>
                <a:cs typeface="Arial"/>
              </a:rPr>
              <a:t>'</a:t>
            </a:r>
            <a:r>
              <a:rPr lang="en-US" sz="1800" kern="0" dirty="0">
                <a:solidFill>
                  <a:schemeClr val="tx2"/>
                </a:solidFill>
                <a:latin typeface="Arial"/>
                <a:ea typeface="ＭＳ Ｐゴシック" pitchFamily="-107" charset="-128"/>
                <a:cs typeface="Arial"/>
              </a:rPr>
              <a:t>s thorn</a:t>
            </a:r>
          </a:p>
          <a:p>
            <a:pPr marL="457200" indent="-457200" eaLnBrk="0" hangingPunct="0">
              <a:buFontTx/>
              <a:buAutoNum type="arabicPlain" startAt="8"/>
              <a:defRPr/>
            </a:pPr>
            <a:r>
              <a:rPr lang="en-US" sz="2000" b="1" kern="0" dirty="0">
                <a:solidFill>
                  <a:schemeClr val="tx2"/>
                </a:solidFill>
                <a:latin typeface="Arial"/>
                <a:ea typeface="ＭＳ Ｐゴシック" pitchFamily="-107" charset="-128"/>
                <a:cs typeface="Arial"/>
              </a:rPr>
              <a:t>L</a:t>
            </a:r>
            <a:r>
              <a:rPr lang="en-US" sz="1800" kern="0" dirty="0">
                <a:solidFill>
                  <a:schemeClr val="tx2"/>
                </a:solidFill>
                <a:latin typeface="Arial"/>
                <a:ea typeface="ＭＳ Ｐゴシック" pitchFamily="-107" charset="-128"/>
                <a:cs typeface="Arial"/>
              </a:rPr>
              <a:t>ives that stand test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ctrTitle"/>
          </p:nvPr>
        </p:nvSpPr>
        <p:spPr>
          <a:xfrm>
            <a:off x="0" y="0"/>
            <a:ext cx="9144000" cy="2819400"/>
          </a:xfrm>
        </p:spPr>
        <p:txBody>
          <a:bodyPr/>
          <a:lstStyle/>
          <a:p>
            <a:r>
              <a:rPr lang="en-US" sz="4800" dirty="0" smtClean="0">
                <a:solidFill>
                  <a:schemeClr val="bg1"/>
                </a:solidFill>
              </a:rPr>
              <a:t>I.	</a:t>
            </a:r>
            <a:r>
              <a:rPr lang="en-US" sz="4800" dirty="0" err="1" smtClean="0">
                <a:solidFill>
                  <a:schemeClr val="bg1"/>
                </a:solidFill>
              </a:rPr>
              <a:t>Chúng</a:t>
            </a:r>
            <a:r>
              <a:rPr lang="en-US" sz="4800" dirty="0" smtClean="0">
                <a:solidFill>
                  <a:schemeClr val="bg1"/>
                </a:solidFill>
              </a:rPr>
              <a:t> </a:t>
            </a:r>
            <a:r>
              <a:rPr lang="en-US" sz="4800" dirty="0" err="1" smtClean="0">
                <a:solidFill>
                  <a:schemeClr val="bg1"/>
                </a:solidFill>
              </a:rPr>
              <a:t>ta</a:t>
            </a:r>
            <a:r>
              <a:rPr lang="en-US" sz="4800" dirty="0" smtClean="0">
                <a:solidFill>
                  <a:schemeClr val="bg1"/>
                </a:solidFill>
              </a:rPr>
              <a:t> </a:t>
            </a:r>
            <a:r>
              <a:rPr lang="en-US" sz="4800" dirty="0" err="1" smtClean="0">
                <a:solidFill>
                  <a:schemeClr val="bg1"/>
                </a:solidFill>
              </a:rPr>
              <a:t>trở</a:t>
            </a:r>
            <a:r>
              <a:rPr lang="en-US" sz="4800" dirty="0" smtClean="0">
                <a:solidFill>
                  <a:schemeClr val="bg1"/>
                </a:solidFill>
              </a:rPr>
              <a:t> </a:t>
            </a:r>
            <a:r>
              <a:rPr lang="en-US" sz="4800" dirty="0" err="1" smtClean="0">
                <a:solidFill>
                  <a:schemeClr val="bg1"/>
                </a:solidFill>
              </a:rPr>
              <a:t>nên</a:t>
            </a:r>
            <a:r>
              <a:rPr lang="en-US" sz="4800" dirty="0" smtClean="0">
                <a:solidFill>
                  <a:schemeClr val="bg1"/>
                </a:solidFill>
              </a:rPr>
              <a:t> </a:t>
            </a:r>
            <a:r>
              <a:rPr lang="en-US" sz="4800" dirty="0" err="1" smtClean="0">
                <a:solidFill>
                  <a:schemeClr val="bg1"/>
                </a:solidFill>
              </a:rPr>
              <a:t>giàu</a:t>
            </a:r>
            <a:r>
              <a:rPr lang="en-US" sz="4800" dirty="0" smtClean="0">
                <a:solidFill>
                  <a:schemeClr val="bg1"/>
                </a:solidFill>
              </a:rPr>
              <a:t> </a:t>
            </a:r>
            <a:r>
              <a:rPr lang="en-US" sz="4800" dirty="0" err="1" smtClean="0">
                <a:solidFill>
                  <a:schemeClr val="bg1"/>
                </a:solidFill>
              </a:rPr>
              <a:t>có</a:t>
            </a:r>
            <a:r>
              <a:rPr lang="en-US" sz="4800" dirty="0" smtClean="0">
                <a:solidFill>
                  <a:schemeClr val="bg1"/>
                </a:solidFill>
              </a:rPr>
              <a:t> </a:t>
            </a:r>
            <a:r>
              <a:rPr lang="en-US" sz="4800" dirty="0" err="1" smtClean="0">
                <a:solidFill>
                  <a:schemeClr val="bg1"/>
                </a:solidFill>
              </a:rPr>
              <a:t>khi</a:t>
            </a:r>
            <a:r>
              <a:rPr lang="en-US" sz="4800" dirty="0" smtClean="0">
                <a:solidFill>
                  <a:schemeClr val="bg1"/>
                </a:solidFill>
              </a:rPr>
              <a:t> </a:t>
            </a:r>
            <a:r>
              <a:rPr lang="en-US" sz="4800" dirty="0" err="1" smtClean="0">
                <a:solidFill>
                  <a:schemeClr val="bg1"/>
                </a:solidFill>
              </a:rPr>
              <a:t>làm</a:t>
            </a:r>
            <a:r>
              <a:rPr lang="en-US" sz="4800" dirty="0" smtClean="0">
                <a:solidFill>
                  <a:schemeClr val="bg1"/>
                </a:solidFill>
              </a:rPr>
              <a:t> </a:t>
            </a:r>
            <a:r>
              <a:rPr lang="en-US" sz="4800" dirty="0" err="1" smtClean="0">
                <a:solidFill>
                  <a:schemeClr val="bg1"/>
                </a:solidFill>
              </a:rPr>
              <a:t>theo</a:t>
            </a:r>
            <a:r>
              <a:rPr lang="en-US" sz="4800" dirty="0" smtClean="0">
                <a:solidFill>
                  <a:schemeClr val="bg1"/>
                </a:solidFill>
              </a:rPr>
              <a:t> </a:t>
            </a:r>
            <a:r>
              <a:rPr lang="en-US" sz="4800" dirty="0" err="1" smtClean="0">
                <a:solidFill>
                  <a:schemeClr val="bg1"/>
                </a:solidFill>
              </a:rPr>
              <a:t>gương</a:t>
            </a:r>
            <a:r>
              <a:rPr lang="en-US" sz="4800" dirty="0" smtClean="0">
                <a:solidFill>
                  <a:schemeClr val="bg1"/>
                </a:solidFill>
              </a:rPr>
              <a:t> </a:t>
            </a:r>
            <a:r>
              <a:rPr lang="en-US" sz="4800" dirty="0" err="1" smtClean="0">
                <a:solidFill>
                  <a:schemeClr val="bg1"/>
                </a:solidFill>
              </a:rPr>
              <a:t>của</a:t>
            </a:r>
            <a:r>
              <a:rPr lang="en-US" sz="4800" dirty="0" smtClean="0">
                <a:solidFill>
                  <a:schemeClr val="bg1"/>
                </a:solidFill>
              </a:rPr>
              <a:t> </a:t>
            </a:r>
            <a:r>
              <a:rPr lang="en-US" sz="4800" dirty="0" err="1" smtClean="0">
                <a:solidFill>
                  <a:schemeClr val="bg1"/>
                </a:solidFill>
              </a:rPr>
              <a:t>những</a:t>
            </a:r>
            <a:r>
              <a:rPr lang="en-US" sz="4800" dirty="0" smtClean="0">
                <a:solidFill>
                  <a:schemeClr val="bg1"/>
                </a:solidFill>
              </a:rPr>
              <a:t> </a:t>
            </a:r>
            <a:r>
              <a:rPr lang="en-US" sz="4800" dirty="0" err="1" smtClean="0">
                <a:solidFill>
                  <a:schemeClr val="bg1"/>
                </a:solidFill>
              </a:rPr>
              <a:t>người</a:t>
            </a:r>
            <a:r>
              <a:rPr lang="en-US" sz="4800" dirty="0" smtClean="0">
                <a:solidFill>
                  <a:schemeClr val="bg1"/>
                </a:solidFill>
              </a:rPr>
              <a:t> </a:t>
            </a:r>
            <a:br>
              <a:rPr lang="en-US" sz="4800" dirty="0" smtClean="0">
                <a:solidFill>
                  <a:schemeClr val="bg1"/>
                </a:solidFill>
              </a:rPr>
            </a:br>
            <a:r>
              <a:rPr lang="en-US" sz="4800" dirty="0" err="1" smtClean="0">
                <a:solidFill>
                  <a:srgbClr val="FFFF00"/>
                </a:solidFill>
              </a:rPr>
              <a:t>giàu</a:t>
            </a:r>
            <a:r>
              <a:rPr lang="en-US" sz="4800" dirty="0" smtClean="0">
                <a:solidFill>
                  <a:srgbClr val="FFFF00"/>
                </a:solidFill>
              </a:rPr>
              <a:t> </a:t>
            </a:r>
            <a:r>
              <a:rPr lang="en-US" sz="4800" dirty="0" err="1" smtClean="0">
                <a:solidFill>
                  <a:srgbClr val="FFFF00"/>
                </a:solidFill>
              </a:rPr>
              <a:t>thật</a:t>
            </a:r>
            <a:r>
              <a:rPr lang="en-US" sz="4800" dirty="0" smtClean="0">
                <a:solidFill>
                  <a:srgbClr val="FFFF00"/>
                </a:solidFill>
              </a:rPr>
              <a:t> </a:t>
            </a:r>
            <a:r>
              <a:rPr lang="en-US" sz="4800" dirty="0" err="1" smtClean="0">
                <a:solidFill>
                  <a:srgbClr val="FFFF00"/>
                </a:solidFill>
              </a:rPr>
              <a:t>sự</a:t>
            </a:r>
            <a:r>
              <a:rPr lang="en-US" sz="4800" dirty="0" smtClean="0">
                <a:solidFill>
                  <a:srgbClr val="FFFF00"/>
                </a:solidFill>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rPr>
              <a:t>Subtitle</a:t>
            </a:r>
          </a:p>
        </p:txBody>
      </p:sp>
      <p:pic>
        <p:nvPicPr>
          <p:cNvPr id="196612" name="Picture 4" descr="the-widows-mites-zoom.jpg"/>
          <p:cNvPicPr>
            <a:picLocks noChangeAspect="1"/>
          </p:cNvPicPr>
          <p:nvPr/>
        </p:nvPicPr>
        <p:blipFill>
          <a:blip r:embed="rId2" cstate="print"/>
          <a:srcRect/>
          <a:stretch>
            <a:fillRect/>
          </a:stretch>
        </p:blipFill>
        <p:spPr bwMode="auto">
          <a:xfrm>
            <a:off x="0" y="2762250"/>
            <a:ext cx="9144000" cy="4095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ctrTitle"/>
          </p:nvPr>
        </p:nvSpPr>
        <p:spPr>
          <a:xfrm>
            <a:off x="685800" y="457200"/>
            <a:ext cx="7772400" cy="2971800"/>
          </a:xfrm>
        </p:spPr>
        <p:txBody>
          <a:bodyPr/>
          <a:lstStyle/>
          <a:p>
            <a:pPr eaLnBrk="1" hangingPunct="1"/>
            <a:r>
              <a:rPr lang="en-US" dirty="0" smtClean="0">
                <a:solidFill>
                  <a:schemeClr val="bg1"/>
                </a:solidFill>
              </a:rPr>
              <a:t>II. </a:t>
            </a:r>
            <a:r>
              <a:rPr lang="en-US" dirty="0" err="1" smtClean="0">
                <a:solidFill>
                  <a:schemeClr val="bg1"/>
                </a:solidFill>
              </a:rPr>
              <a:t>Lòng</a:t>
            </a:r>
            <a:r>
              <a:rPr lang="en-US" dirty="0" smtClean="0">
                <a:solidFill>
                  <a:schemeClr val="bg1"/>
                </a:solidFill>
              </a:rPr>
              <a:t> </a:t>
            </a:r>
            <a:r>
              <a:rPr lang="en-US" dirty="0" err="1" smtClean="0">
                <a:solidFill>
                  <a:schemeClr val="bg1"/>
                </a:solidFill>
              </a:rPr>
              <a:t>rộng</a:t>
            </a:r>
            <a:r>
              <a:rPr lang="en-US" dirty="0" smtClean="0">
                <a:solidFill>
                  <a:schemeClr val="bg1"/>
                </a:solidFill>
              </a:rPr>
              <a:t> </a:t>
            </a:r>
            <a:r>
              <a:rPr lang="en-US" dirty="0" err="1" smtClean="0">
                <a:solidFill>
                  <a:schemeClr val="bg1"/>
                </a:solidFill>
              </a:rPr>
              <a:t>rãi</a:t>
            </a:r>
            <a:r>
              <a:rPr lang="en-US" dirty="0" smtClean="0">
                <a:solidFill>
                  <a:schemeClr val="bg1"/>
                </a:solidFill>
              </a:rPr>
              <a:t> </a:t>
            </a:r>
            <a:r>
              <a:rPr lang="en-US" dirty="0" err="1" smtClean="0">
                <a:solidFill>
                  <a:schemeClr val="bg1"/>
                </a:solidFill>
              </a:rPr>
              <a:t>thay</a:t>
            </a:r>
            <a:r>
              <a:rPr lang="en-US" dirty="0" smtClean="0">
                <a:solidFill>
                  <a:schemeClr val="bg1"/>
                </a:solidFill>
              </a:rPr>
              <a:t> </a:t>
            </a:r>
            <a:r>
              <a:rPr lang="en-US" dirty="0" err="1" smtClean="0">
                <a:solidFill>
                  <a:schemeClr val="bg1"/>
                </a:solidFill>
              </a:rPr>
              <a:t>thế</a:t>
            </a:r>
            <a:r>
              <a:rPr lang="en-US" dirty="0" smtClean="0">
                <a:solidFill>
                  <a:schemeClr val="bg1"/>
                </a:solidFill>
              </a:rPr>
              <a:t> </a:t>
            </a:r>
            <a:r>
              <a:rPr lang="en-US" dirty="0" err="1" smtClean="0">
                <a:solidFill>
                  <a:schemeClr val="bg1"/>
                </a:solidFill>
              </a:rPr>
              <a:t>sự</a:t>
            </a:r>
            <a:r>
              <a:rPr lang="en-US" dirty="0" smtClean="0">
                <a:solidFill>
                  <a:schemeClr val="bg1"/>
                </a:solidFill>
              </a:rPr>
              <a:t> </a:t>
            </a:r>
            <a:r>
              <a:rPr lang="en-US" dirty="0" err="1" smtClean="0">
                <a:solidFill>
                  <a:schemeClr val="bg1"/>
                </a:solidFill>
              </a:rPr>
              <a:t>chần</a:t>
            </a:r>
            <a:r>
              <a:rPr lang="en-US" dirty="0" smtClean="0">
                <a:solidFill>
                  <a:schemeClr val="bg1"/>
                </a:solidFill>
              </a:rPr>
              <a:t> </a:t>
            </a:r>
            <a:r>
              <a:rPr lang="en-US" dirty="0" err="1" smtClean="0">
                <a:solidFill>
                  <a:schemeClr val="bg1"/>
                </a:solidFill>
              </a:rPr>
              <a:t>chừ</a:t>
            </a:r>
            <a:r>
              <a:rPr lang="en-US" dirty="0" smtClean="0">
                <a:solidFill>
                  <a:schemeClr val="bg1"/>
                </a:solidFill>
              </a:rPr>
              <a:t> </a:t>
            </a:r>
            <a:r>
              <a:rPr lang="en-US" dirty="0" err="1" smtClean="0">
                <a:solidFill>
                  <a:schemeClr val="bg1"/>
                </a:solidFill>
              </a:rPr>
              <a:t>bằng</a:t>
            </a:r>
            <a:r>
              <a:rPr lang="en-US" dirty="0" smtClean="0">
                <a:solidFill>
                  <a:schemeClr val="bg1"/>
                </a:solidFill>
              </a:rPr>
              <a:t> </a:t>
            </a:r>
            <a:r>
              <a:rPr lang="en-US" dirty="0" err="1" smtClean="0">
                <a:solidFill>
                  <a:schemeClr val="bg1"/>
                </a:solidFill>
              </a:rPr>
              <a:t>sự</a:t>
            </a:r>
            <a:r>
              <a:rPr lang="en-US" dirty="0" smtClean="0">
                <a:solidFill>
                  <a:schemeClr val="bg1"/>
                </a:solidFill>
              </a:rPr>
              <a:t> </a:t>
            </a:r>
            <a:r>
              <a:rPr lang="en-US" dirty="0" err="1" smtClean="0">
                <a:solidFill>
                  <a:schemeClr val="bg1"/>
                </a:solidFill>
              </a:rPr>
              <a:t>dâng</a:t>
            </a:r>
            <a:r>
              <a:rPr lang="en-US" dirty="0" smtClean="0">
                <a:solidFill>
                  <a:schemeClr val="bg1"/>
                </a:solidFill>
              </a:rPr>
              <a:t> </a:t>
            </a:r>
            <a:r>
              <a:rPr lang="en-US" dirty="0" err="1" smtClean="0">
                <a:solidFill>
                  <a:schemeClr val="bg1"/>
                </a:solidFill>
              </a:rPr>
              <a:t>hiến</a:t>
            </a:r>
            <a:r>
              <a:rPr lang="en-US" dirty="0" smtClean="0">
                <a:solidFill>
                  <a:schemeClr val="bg1"/>
                </a:solidFill>
              </a:rPr>
              <a:t> </a:t>
            </a:r>
            <a:r>
              <a:rPr lang="en-US" dirty="0" err="1" smtClean="0">
                <a:solidFill>
                  <a:srgbClr val="FFFF00"/>
                </a:solidFill>
              </a:rPr>
              <a:t>cân</a:t>
            </a:r>
            <a:r>
              <a:rPr lang="en-US" dirty="0" smtClean="0">
                <a:solidFill>
                  <a:srgbClr val="FFFF00"/>
                </a:solidFill>
              </a:rPr>
              <a:t> </a:t>
            </a:r>
            <a:r>
              <a:rPr lang="en-US" dirty="0" err="1" smtClean="0">
                <a:solidFill>
                  <a:srgbClr val="FFFF00"/>
                </a:solidFill>
              </a:rPr>
              <a:t>xứng</a:t>
            </a:r>
            <a:r>
              <a:rPr lang="en-US" dirty="0" smtClean="0">
                <a:solidFill>
                  <a:srgbClr val="FFFF00"/>
                </a:solidFill>
              </a:rPr>
              <a:t> </a:t>
            </a:r>
            <a:r>
              <a:rPr lang="en-US" dirty="0" err="1" smtClean="0">
                <a:solidFill>
                  <a:schemeClr val="bg1"/>
                </a:solidFill>
              </a:rPr>
              <a:t>và</a:t>
            </a:r>
            <a:r>
              <a:rPr lang="en-US" dirty="0" smtClean="0"/>
              <a:t>  </a:t>
            </a:r>
            <a:r>
              <a:rPr lang="en-US" dirty="0" err="1" smtClean="0">
                <a:solidFill>
                  <a:srgbClr val="FFFF00"/>
                </a:solidFill>
              </a:rPr>
              <a:t>có</a:t>
            </a:r>
            <a:r>
              <a:rPr lang="en-US" dirty="0" smtClean="0">
                <a:solidFill>
                  <a:srgbClr val="FFFF00"/>
                </a:solidFill>
              </a:rPr>
              <a:t> </a:t>
            </a:r>
            <a:r>
              <a:rPr lang="en-US" dirty="0" err="1" smtClean="0">
                <a:solidFill>
                  <a:srgbClr val="FFFF00"/>
                </a:solidFill>
              </a:rPr>
              <a:t>mục</a:t>
            </a:r>
            <a:r>
              <a:rPr lang="en-US" dirty="0" smtClean="0">
                <a:solidFill>
                  <a:srgbClr val="FFFF00"/>
                </a:solidFill>
              </a:rPr>
              <a:t> </a:t>
            </a:r>
            <a:r>
              <a:rPr lang="en-US" dirty="0" err="1" smtClean="0">
                <a:solidFill>
                  <a:srgbClr val="FFFF00"/>
                </a:solidFill>
              </a:rPr>
              <a:t>đích</a:t>
            </a:r>
            <a:r>
              <a:rPr lang="en-US" dirty="0" smtClean="0">
                <a:solidFill>
                  <a:srgbClr val="FFFF00"/>
                </a:solidFill>
              </a:rPr>
              <a:t> </a:t>
            </a:r>
            <a:r>
              <a:rPr lang="en-US" dirty="0" smtClean="0">
                <a:solidFill>
                  <a:schemeClr val="bg1"/>
                </a:solidFill>
              </a:rPr>
              <a:t>(10-15).</a:t>
            </a:r>
          </a:p>
        </p:txBody>
      </p:sp>
      <p:pic>
        <p:nvPicPr>
          <p:cNvPr id="4" name="Picture 8" descr="http://i911.photobucket.com/albums/ac317/TayM55/Hearts/heart-1-1.gif"/>
          <p:cNvPicPr>
            <a:picLocks noChangeAspect="1" noChangeArrowheads="1" noCrop="1"/>
          </p:cNvPicPr>
          <p:nvPr/>
        </p:nvPicPr>
        <p:blipFill>
          <a:blip r:embed="rId2" cstate="print"/>
          <a:srcRect/>
          <a:stretch>
            <a:fillRect/>
          </a:stretch>
        </p:blipFill>
        <p:spPr bwMode="auto">
          <a:xfrm>
            <a:off x="2286000" y="3445393"/>
            <a:ext cx="4876800" cy="341260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0" y="0"/>
            <a:ext cx="9144000" cy="2514600"/>
          </a:xfrm>
        </p:spPr>
        <p:txBody>
          <a:bodyPr/>
          <a:lstStyle/>
          <a:p>
            <a:r>
              <a:rPr lang="en-US" dirty="0" smtClean="0">
                <a:solidFill>
                  <a:schemeClr val="bg1"/>
                </a:solidFill>
              </a:rPr>
              <a:t> A. </a:t>
            </a:r>
            <a:r>
              <a:rPr lang="en-US" dirty="0" err="1" smtClean="0">
                <a:solidFill>
                  <a:schemeClr val="bg1"/>
                </a:solidFill>
              </a:rPr>
              <a:t>Giống</a:t>
            </a:r>
            <a:r>
              <a:rPr lang="en-US" dirty="0" smtClean="0">
                <a:solidFill>
                  <a:schemeClr val="bg1"/>
                </a:solidFill>
              </a:rPr>
              <a:t> </a:t>
            </a:r>
            <a:r>
              <a:rPr lang="en-US" dirty="0" err="1" smtClean="0">
                <a:solidFill>
                  <a:schemeClr val="bg1"/>
                </a:solidFill>
              </a:rPr>
              <a:t>như</a:t>
            </a:r>
            <a:r>
              <a:rPr lang="en-US" dirty="0" smtClean="0">
                <a:solidFill>
                  <a:schemeClr val="bg1"/>
                </a:solidFill>
              </a:rPr>
              <a:t> </a:t>
            </a:r>
            <a:r>
              <a:rPr lang="en-US" dirty="0" err="1" smtClean="0">
                <a:solidFill>
                  <a:schemeClr val="bg1"/>
                </a:solidFill>
              </a:rPr>
              <a:t>người</a:t>
            </a:r>
            <a:r>
              <a:rPr lang="en-US" dirty="0" smtClean="0">
                <a:solidFill>
                  <a:schemeClr val="bg1"/>
                </a:solidFill>
              </a:rPr>
              <a:t> </a:t>
            </a:r>
            <a:r>
              <a:rPr lang="en-US" dirty="0" err="1" smtClean="0">
                <a:solidFill>
                  <a:schemeClr val="bg1"/>
                </a:solidFill>
              </a:rPr>
              <a:t>Côrinhtô</a:t>
            </a:r>
            <a:r>
              <a:rPr lang="en-US" dirty="0" smtClean="0">
                <a:solidFill>
                  <a:schemeClr val="bg1"/>
                </a:solidFill>
              </a:rPr>
              <a:t>, </a:t>
            </a:r>
            <a:r>
              <a:rPr lang="en-US" dirty="0" err="1" smtClean="0">
                <a:solidFill>
                  <a:schemeClr val="bg1"/>
                </a:solidFill>
              </a:rPr>
              <a:t>chúng</a:t>
            </a:r>
            <a:r>
              <a:rPr lang="en-US" dirty="0" smtClean="0">
                <a:solidFill>
                  <a:schemeClr val="bg1"/>
                </a:solidFill>
              </a:rPr>
              <a:t> </a:t>
            </a:r>
            <a:r>
              <a:rPr lang="en-US" dirty="0" err="1" smtClean="0">
                <a:solidFill>
                  <a:schemeClr val="bg1"/>
                </a:solidFill>
              </a:rPr>
              <a:t>ta</a:t>
            </a:r>
            <a:r>
              <a:rPr lang="en-US" dirty="0" smtClean="0">
                <a:solidFill>
                  <a:schemeClr val="bg1"/>
                </a:solidFill>
              </a:rPr>
              <a:t> </a:t>
            </a:r>
            <a:r>
              <a:rPr lang="en-US" dirty="0" err="1" smtClean="0">
                <a:solidFill>
                  <a:schemeClr val="bg1"/>
                </a:solidFill>
              </a:rPr>
              <a:t>nên</a:t>
            </a:r>
            <a:r>
              <a:rPr lang="en-US" dirty="0" smtClean="0">
                <a:solidFill>
                  <a:schemeClr val="bg1"/>
                </a:solidFill>
              </a:rPr>
              <a:t> </a:t>
            </a:r>
            <a:r>
              <a:rPr lang="en-US" dirty="0" err="1" smtClean="0">
                <a:solidFill>
                  <a:schemeClr val="bg1"/>
                </a:solidFill>
              </a:rPr>
              <a:t>bắt</a:t>
            </a:r>
            <a:r>
              <a:rPr lang="en-US" dirty="0" smtClean="0">
                <a:solidFill>
                  <a:schemeClr val="bg1"/>
                </a:solidFill>
              </a:rPr>
              <a:t> </a:t>
            </a:r>
            <a:r>
              <a:rPr lang="en-US" dirty="0" err="1" smtClean="0">
                <a:solidFill>
                  <a:schemeClr val="bg1"/>
                </a:solidFill>
              </a:rPr>
              <a:t>chước—thay</a:t>
            </a:r>
            <a:r>
              <a:rPr lang="en-US" dirty="0" smtClean="0">
                <a:solidFill>
                  <a:schemeClr val="bg1"/>
                </a:solidFill>
              </a:rPr>
              <a:t> </a:t>
            </a:r>
            <a:r>
              <a:rPr lang="en-US" dirty="0" err="1" smtClean="0">
                <a:solidFill>
                  <a:schemeClr val="bg1"/>
                </a:solidFill>
              </a:rPr>
              <a:t>vì</a:t>
            </a:r>
            <a:r>
              <a:rPr lang="en-US" dirty="0" smtClean="0">
                <a:solidFill>
                  <a:schemeClr val="bg1"/>
                </a:solidFill>
              </a:rPr>
              <a:t> </a:t>
            </a:r>
            <a:r>
              <a:rPr lang="en-US" dirty="0" err="1" smtClean="0">
                <a:solidFill>
                  <a:schemeClr val="bg1"/>
                </a:solidFill>
              </a:rPr>
              <a:t>chần</a:t>
            </a:r>
            <a:r>
              <a:rPr lang="en-US" dirty="0" smtClean="0">
                <a:solidFill>
                  <a:schemeClr val="bg1"/>
                </a:solidFill>
              </a:rPr>
              <a:t> </a:t>
            </a:r>
            <a:r>
              <a:rPr lang="en-US" dirty="0" err="1" smtClean="0">
                <a:solidFill>
                  <a:schemeClr val="bg1"/>
                </a:solidFill>
              </a:rPr>
              <a:t>chừ</a:t>
            </a:r>
            <a:r>
              <a:rPr lang="en-US" dirty="0" smtClean="0">
                <a:solidFill>
                  <a:schemeClr val="bg1"/>
                </a:solidFill>
              </a:rPr>
              <a:t>!</a:t>
            </a:r>
          </a:p>
        </p:txBody>
      </p:sp>
      <p:pic>
        <p:nvPicPr>
          <p:cNvPr id="198659" name="Picture 5" descr="GenerositySlideSm.jpg"/>
          <p:cNvPicPr>
            <a:picLocks noChangeAspect="1"/>
          </p:cNvPicPr>
          <p:nvPr/>
        </p:nvPicPr>
        <p:blipFill>
          <a:blip r:embed="rId2" cstate="print"/>
          <a:srcRect/>
          <a:stretch>
            <a:fillRect/>
          </a:stretch>
        </p:blipFill>
        <p:spPr bwMode="auto">
          <a:xfrm>
            <a:off x="762000" y="2362200"/>
            <a:ext cx="5537200" cy="4276725"/>
          </a:xfrm>
          <a:prstGeom prst="rect">
            <a:avLst/>
          </a:prstGeom>
          <a:noFill/>
          <a:ln w="9525">
            <a:noFill/>
            <a:miter lim="800000"/>
            <a:headEnd/>
            <a:tailEnd/>
          </a:ln>
        </p:spPr>
      </p:pic>
      <p:sp>
        <p:nvSpPr>
          <p:cNvPr id="4" name="Rectangle 3"/>
          <p:cNvSpPr/>
          <p:nvPr/>
        </p:nvSpPr>
        <p:spPr>
          <a:xfrm>
            <a:off x="3810000" y="2514600"/>
            <a:ext cx="2438400" cy="3816429"/>
          </a:xfrm>
          <a:prstGeom prst="rect">
            <a:avLst/>
          </a:prstGeom>
          <a:solidFill>
            <a:schemeClr val="bg2"/>
          </a:solidFill>
        </p:spPr>
        <p:txBody>
          <a:bodyPr wrap="square">
            <a:spAutoFit/>
          </a:bodyPr>
          <a:lstStyle/>
          <a:p>
            <a:r>
              <a:rPr lang="vi-VN" sz="3200" dirty="0" smtClean="0"/>
              <a:t>Hãy lấy tài vật và huê lợi đầu mùa của con,</a:t>
            </a:r>
            <a:br>
              <a:rPr lang="vi-VN" sz="3200" dirty="0" smtClean="0"/>
            </a:br>
            <a:r>
              <a:rPr lang="vi-VN" sz="3200" dirty="0" smtClean="0"/>
              <a:t>Mà tôn vinh Đức Giê-hô-va</a:t>
            </a:r>
            <a:r>
              <a:rPr lang="en-US" sz="3200" dirty="0" smtClean="0"/>
              <a:t>. </a:t>
            </a:r>
            <a:r>
              <a:rPr lang="en-US" sz="3200" dirty="0" err="1" smtClean="0"/>
              <a:t>Châm</a:t>
            </a:r>
            <a:r>
              <a:rPr lang="en-US" sz="3200" dirty="0" smtClean="0"/>
              <a:t> 3:9</a:t>
            </a:r>
            <a:r>
              <a:rPr lang="vi-VN" dirty="0" smtClean="0"/>
              <a:t/>
            </a:r>
            <a:br>
              <a:rPr lang="vi-VN" dirty="0" smtClean="0"/>
            </a:b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ctrTitle"/>
          </p:nvPr>
        </p:nvSpPr>
        <p:spPr>
          <a:xfrm>
            <a:off x="0" y="0"/>
            <a:ext cx="9144000" cy="2971800"/>
          </a:xfrm>
          <a:solidFill>
            <a:srgbClr val="008000"/>
          </a:solidFill>
        </p:spPr>
        <p:txBody>
          <a:bodyPr>
            <a:normAutofit/>
          </a:bodyPr>
          <a:lstStyle/>
          <a:p>
            <a:pPr eaLnBrk="1" hangingPunct="1"/>
            <a:r>
              <a:rPr lang="en-US" sz="4000" b="1" dirty="0" err="1" smtClean="0">
                <a:solidFill>
                  <a:schemeClr val="bg1"/>
                </a:solidFill>
              </a:rPr>
              <a:t>Hội</a:t>
            </a:r>
            <a:r>
              <a:rPr lang="en-US" sz="4000" b="1" dirty="0" smtClean="0">
                <a:solidFill>
                  <a:schemeClr val="bg1"/>
                </a:solidFill>
              </a:rPr>
              <a:t> </a:t>
            </a:r>
            <a:r>
              <a:rPr lang="en-US" sz="4000" b="1" dirty="0" err="1" smtClean="0">
                <a:solidFill>
                  <a:schemeClr val="bg1"/>
                </a:solidFill>
              </a:rPr>
              <a:t>Thánh</a:t>
            </a:r>
            <a:r>
              <a:rPr lang="en-US" sz="4000" b="1" dirty="0" smtClean="0">
                <a:solidFill>
                  <a:schemeClr val="bg1"/>
                </a:solidFill>
              </a:rPr>
              <a:t>  </a:t>
            </a:r>
            <a:r>
              <a:rPr lang="en-US" sz="4000" b="1" dirty="0" err="1" smtClean="0">
                <a:solidFill>
                  <a:schemeClr val="bg1"/>
                </a:solidFill>
              </a:rPr>
              <a:t>Côrinhtô</a:t>
            </a:r>
            <a:r>
              <a:rPr lang="en-US" sz="4000" b="1" dirty="0" smtClean="0">
                <a:solidFill>
                  <a:schemeClr val="bg1"/>
                </a:solidFill>
              </a:rPr>
              <a:t> </a:t>
            </a:r>
            <a:r>
              <a:rPr lang="en-US" sz="4000" b="1" dirty="0" err="1" smtClean="0">
                <a:solidFill>
                  <a:schemeClr val="bg1"/>
                </a:solidFill>
              </a:rPr>
              <a:t>đã</a:t>
            </a:r>
            <a:r>
              <a:rPr lang="en-US" sz="4000" b="1" dirty="0" smtClean="0">
                <a:solidFill>
                  <a:schemeClr val="bg1"/>
                </a:solidFill>
              </a:rPr>
              <a:t> </a:t>
            </a:r>
            <a:r>
              <a:rPr lang="en-US" sz="4000" b="1" dirty="0" err="1" smtClean="0">
                <a:solidFill>
                  <a:schemeClr val="bg1"/>
                </a:solidFill>
              </a:rPr>
              <a:t>hứa</a:t>
            </a:r>
            <a:r>
              <a:rPr lang="en-US" sz="4000" b="1" dirty="0" smtClean="0">
                <a:solidFill>
                  <a:schemeClr val="bg1"/>
                </a:solidFill>
              </a:rPr>
              <a:t> </a:t>
            </a:r>
            <a:r>
              <a:rPr lang="en-US" sz="4000" b="1" dirty="0" err="1" smtClean="0">
                <a:solidFill>
                  <a:schemeClr val="bg1"/>
                </a:solidFill>
              </a:rPr>
              <a:t>dâng</a:t>
            </a:r>
            <a:r>
              <a:rPr lang="en-US" sz="4000" b="1" dirty="0" smtClean="0">
                <a:solidFill>
                  <a:schemeClr val="bg1"/>
                </a:solidFill>
              </a:rPr>
              <a:t> </a:t>
            </a:r>
            <a:r>
              <a:rPr lang="en-US" sz="4000" b="1" dirty="0" err="1" smtClean="0">
                <a:solidFill>
                  <a:schemeClr val="bg1"/>
                </a:solidFill>
              </a:rPr>
              <a:t>từ</a:t>
            </a:r>
            <a:r>
              <a:rPr lang="en-US" sz="4000" b="1" dirty="0" smtClean="0">
                <a:solidFill>
                  <a:schemeClr val="bg1"/>
                </a:solidFill>
              </a:rPr>
              <a:t> </a:t>
            </a:r>
            <a:r>
              <a:rPr lang="en-US" sz="4000" b="1" dirty="0" err="1" smtClean="0">
                <a:solidFill>
                  <a:schemeClr val="bg1"/>
                </a:solidFill>
              </a:rPr>
              <a:t>năm</a:t>
            </a:r>
            <a:r>
              <a:rPr lang="en-US" sz="4000" b="1" dirty="0" smtClean="0">
                <a:solidFill>
                  <a:schemeClr val="bg1"/>
                </a:solidFill>
              </a:rPr>
              <a:t> </a:t>
            </a:r>
            <a:r>
              <a:rPr lang="en-US" sz="4000" b="1" dirty="0" err="1" smtClean="0">
                <a:solidFill>
                  <a:schemeClr val="bg1"/>
                </a:solidFill>
              </a:rPr>
              <a:t>trước</a:t>
            </a:r>
            <a:r>
              <a:rPr lang="en-US" sz="4000" b="1" dirty="0" smtClean="0">
                <a:solidFill>
                  <a:schemeClr val="bg1"/>
                </a:solidFill>
              </a:rPr>
              <a:t> </a:t>
            </a:r>
            <a:r>
              <a:rPr lang="en-US" sz="4000" b="1" dirty="0" err="1" smtClean="0">
                <a:solidFill>
                  <a:schemeClr val="bg1"/>
                </a:solidFill>
              </a:rPr>
              <a:t>và</a:t>
            </a:r>
            <a:r>
              <a:rPr lang="en-US" sz="4000" b="1" dirty="0" smtClean="0">
                <a:solidFill>
                  <a:schemeClr val="bg1"/>
                </a:solidFill>
              </a:rPr>
              <a:t> </a:t>
            </a:r>
            <a:r>
              <a:rPr lang="en-US" sz="4000" b="1" dirty="0" err="1" smtClean="0">
                <a:solidFill>
                  <a:schemeClr val="bg1"/>
                </a:solidFill>
              </a:rPr>
              <a:t>bây</a:t>
            </a:r>
            <a:r>
              <a:rPr lang="en-US" sz="4000" b="1" dirty="0" smtClean="0">
                <a:solidFill>
                  <a:schemeClr val="bg1"/>
                </a:solidFill>
              </a:rPr>
              <a:t> </a:t>
            </a:r>
            <a:r>
              <a:rPr lang="en-US" sz="4000" b="1" dirty="0" err="1" smtClean="0">
                <a:solidFill>
                  <a:schemeClr val="bg1"/>
                </a:solidFill>
              </a:rPr>
              <a:t>giờ</a:t>
            </a:r>
            <a:r>
              <a:rPr lang="en-US" sz="4000" b="1" dirty="0" smtClean="0">
                <a:solidFill>
                  <a:schemeClr val="bg1"/>
                </a:solidFill>
              </a:rPr>
              <a:t> </a:t>
            </a:r>
            <a:r>
              <a:rPr lang="en-US" sz="4000" b="1" dirty="0" err="1" smtClean="0">
                <a:solidFill>
                  <a:schemeClr val="bg1"/>
                </a:solidFill>
              </a:rPr>
              <a:t>họ</a:t>
            </a:r>
            <a:r>
              <a:rPr lang="en-US" sz="4000" b="1" dirty="0" smtClean="0">
                <a:solidFill>
                  <a:schemeClr val="bg1"/>
                </a:solidFill>
              </a:rPr>
              <a:t> </a:t>
            </a:r>
            <a:r>
              <a:rPr lang="en-US" sz="4000" b="1" dirty="0" err="1" smtClean="0">
                <a:solidFill>
                  <a:schemeClr val="bg1"/>
                </a:solidFill>
              </a:rPr>
              <a:t>không</a:t>
            </a:r>
            <a:r>
              <a:rPr lang="en-US" sz="4000" b="1" dirty="0" smtClean="0">
                <a:solidFill>
                  <a:schemeClr val="bg1"/>
                </a:solidFill>
              </a:rPr>
              <a:t> </a:t>
            </a:r>
            <a:r>
              <a:rPr lang="en-US" sz="4000" b="1" dirty="0" err="1" smtClean="0">
                <a:solidFill>
                  <a:schemeClr val="bg1"/>
                </a:solidFill>
              </a:rPr>
              <a:t>nên</a:t>
            </a:r>
            <a:r>
              <a:rPr lang="en-US" sz="4000" b="1" dirty="0" smtClean="0">
                <a:solidFill>
                  <a:schemeClr val="bg1"/>
                </a:solidFill>
              </a:rPr>
              <a:t> </a:t>
            </a:r>
            <a:r>
              <a:rPr lang="en-US" sz="4000" b="1" dirty="0" err="1" smtClean="0">
                <a:solidFill>
                  <a:schemeClr val="bg1"/>
                </a:solidFill>
              </a:rPr>
              <a:t>chần</a:t>
            </a:r>
            <a:r>
              <a:rPr lang="en-US" sz="4000" b="1" dirty="0" smtClean="0">
                <a:solidFill>
                  <a:schemeClr val="bg1"/>
                </a:solidFill>
              </a:rPr>
              <a:t> </a:t>
            </a:r>
            <a:r>
              <a:rPr lang="en-US" sz="4000" b="1" dirty="0" err="1" smtClean="0">
                <a:solidFill>
                  <a:schemeClr val="bg1"/>
                </a:solidFill>
              </a:rPr>
              <a:t>chừ</a:t>
            </a:r>
            <a:r>
              <a:rPr lang="en-US" sz="4000" b="1" dirty="0" smtClean="0">
                <a:solidFill>
                  <a:schemeClr val="bg1"/>
                </a:solidFill>
              </a:rPr>
              <a:t> </a:t>
            </a:r>
            <a:r>
              <a:rPr lang="en-US" sz="4000" b="1" dirty="0" err="1" smtClean="0">
                <a:solidFill>
                  <a:schemeClr val="bg1"/>
                </a:solidFill>
              </a:rPr>
              <a:t>thực</a:t>
            </a:r>
            <a:r>
              <a:rPr lang="en-US" sz="4000" b="1" dirty="0" smtClean="0">
                <a:solidFill>
                  <a:schemeClr val="bg1"/>
                </a:solidFill>
              </a:rPr>
              <a:t> </a:t>
            </a:r>
            <a:r>
              <a:rPr lang="en-US" sz="4000" b="1" dirty="0" err="1" smtClean="0">
                <a:solidFill>
                  <a:schemeClr val="bg1"/>
                </a:solidFill>
              </a:rPr>
              <a:t>hiện</a:t>
            </a:r>
            <a:r>
              <a:rPr lang="en-US" sz="4000" b="1" dirty="0" smtClean="0">
                <a:solidFill>
                  <a:schemeClr val="bg1"/>
                </a:solidFill>
              </a:rPr>
              <a:t> </a:t>
            </a:r>
            <a:r>
              <a:rPr lang="en-US" sz="4000" b="1" dirty="0" err="1" smtClean="0">
                <a:solidFill>
                  <a:schemeClr val="bg1"/>
                </a:solidFill>
              </a:rPr>
              <a:t>lời</a:t>
            </a:r>
            <a:r>
              <a:rPr lang="en-US" sz="4000" b="1" dirty="0" smtClean="0">
                <a:solidFill>
                  <a:schemeClr val="bg1"/>
                </a:solidFill>
              </a:rPr>
              <a:t> </a:t>
            </a:r>
            <a:r>
              <a:rPr lang="en-US" sz="4000" b="1" dirty="0" err="1" smtClean="0">
                <a:solidFill>
                  <a:schemeClr val="bg1"/>
                </a:solidFill>
              </a:rPr>
              <a:t>hứa</a:t>
            </a:r>
            <a:r>
              <a:rPr lang="en-US" sz="4000" b="1" dirty="0" smtClean="0">
                <a:solidFill>
                  <a:schemeClr val="bg1"/>
                </a:solidFill>
              </a:rPr>
              <a:t> </a:t>
            </a:r>
            <a:r>
              <a:rPr lang="en-US" sz="4000" b="1" dirty="0" err="1" smtClean="0">
                <a:solidFill>
                  <a:schemeClr val="bg1"/>
                </a:solidFill>
              </a:rPr>
              <a:t>của</a:t>
            </a:r>
            <a:r>
              <a:rPr lang="en-US" sz="4000" b="1" dirty="0" smtClean="0">
                <a:solidFill>
                  <a:schemeClr val="bg1"/>
                </a:solidFill>
              </a:rPr>
              <a:t> </a:t>
            </a:r>
            <a:r>
              <a:rPr lang="en-US" sz="4000" b="1" dirty="0" err="1" smtClean="0">
                <a:solidFill>
                  <a:schemeClr val="bg1"/>
                </a:solidFill>
              </a:rPr>
              <a:t>mình</a:t>
            </a:r>
            <a:r>
              <a:rPr lang="en-US" sz="4000" b="1" dirty="0" smtClean="0">
                <a:solidFill>
                  <a:schemeClr val="bg1"/>
                </a:solidFill>
              </a:rPr>
              <a:t> (8: 10-11). </a:t>
            </a:r>
          </a:p>
        </p:txBody>
      </p:sp>
      <p:sp>
        <p:nvSpPr>
          <p:cNvPr id="199683" name="Rectangle 3"/>
          <p:cNvSpPr txBox="1">
            <a:spLocks noChangeArrowheads="1"/>
          </p:cNvSpPr>
          <p:nvPr/>
        </p:nvSpPr>
        <p:spPr bwMode="auto">
          <a:xfrm>
            <a:off x="304800" y="2971800"/>
            <a:ext cx="8534400" cy="3657600"/>
          </a:xfrm>
          <a:prstGeom prst="rect">
            <a:avLst/>
          </a:prstGeom>
          <a:noFill/>
          <a:ln w="9525">
            <a:noFill/>
            <a:miter lim="800000"/>
            <a:headEnd/>
            <a:tailEnd/>
          </a:ln>
        </p:spPr>
        <p:txBody>
          <a:bodyPr/>
          <a:lstStyle/>
          <a:p>
            <a:pPr eaLnBrk="0" hangingPunct="0"/>
            <a:r>
              <a:rPr lang="en-US" sz="3200" b="1" dirty="0" smtClean="0">
                <a:solidFill>
                  <a:schemeClr val="bg1"/>
                </a:solidFill>
                <a:latin typeface="Arial" pitchFamily="34" charset="0"/>
              </a:rPr>
              <a:t>“</a:t>
            </a:r>
            <a:r>
              <a:rPr lang="vi-VN" sz="3200" dirty="0" smtClean="0">
                <a:solidFill>
                  <a:schemeClr val="bg1"/>
                </a:solidFill>
              </a:rPr>
              <a:t>Ấy là ý tôi ngỏ cho anh em; ý đó có ích cho anh em, vì từ năm trước, anh em đã là người thứ nhứt, chẳng những ra tay làm việc nầy, lại vui lòng mà làm nữa. </a:t>
            </a:r>
            <a:r>
              <a:rPr lang="vi-VN" sz="3200" baseline="30000" dirty="0" smtClean="0">
                <a:solidFill>
                  <a:schemeClr val="bg1"/>
                </a:solidFill>
              </a:rPr>
              <a:t>11 </a:t>
            </a:r>
            <a:r>
              <a:rPr lang="vi-VN" sz="3200" dirty="0" smtClean="0">
                <a:solidFill>
                  <a:schemeClr val="bg1"/>
                </a:solidFill>
              </a:rPr>
              <a:t>Vậy bây giờ, hãy làm trọn công việc của anh em, hầu cho như anh em đã sẵn lòng thể nào thì làm cho trọn theo tài năng mình.</a:t>
            </a:r>
            <a:r>
              <a:rPr lang="ja-JP" altLang="en-US" sz="3200" b="1" smtClean="0">
                <a:solidFill>
                  <a:schemeClr val="bg1"/>
                </a:solidFill>
                <a:latin typeface="Arial" pitchFamily="34" charset="0"/>
              </a:rPr>
              <a:t>”</a:t>
            </a:r>
            <a:endParaRPr lang="en-US" sz="3200" b="1" dirty="0">
              <a:solidFill>
                <a:schemeClr val="bg1"/>
              </a:solidFill>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0" y="228600"/>
            <a:ext cx="9144000" cy="1143000"/>
          </a:xfrm>
        </p:spPr>
        <p:txBody>
          <a:bodyPr>
            <a:normAutofit/>
          </a:bodyPr>
          <a:lstStyle/>
          <a:p>
            <a:pPr eaLnBrk="1" hangingPunct="1"/>
            <a:r>
              <a:rPr lang="en-US" b="1" dirty="0" err="1" smtClean="0">
                <a:solidFill>
                  <a:schemeClr val="bg1"/>
                </a:solidFill>
              </a:rPr>
              <a:t>Chúa</a:t>
            </a:r>
            <a:r>
              <a:rPr lang="en-US" b="1" dirty="0" smtClean="0">
                <a:solidFill>
                  <a:schemeClr val="bg1"/>
                </a:solidFill>
              </a:rPr>
              <a:t> </a:t>
            </a:r>
            <a:r>
              <a:rPr lang="en-US" b="1" dirty="0" err="1" smtClean="0">
                <a:solidFill>
                  <a:schemeClr val="bg1"/>
                </a:solidFill>
              </a:rPr>
              <a:t>đợi</a:t>
            </a:r>
            <a:r>
              <a:rPr lang="en-US" b="1" dirty="0" smtClean="0">
                <a:solidFill>
                  <a:schemeClr val="bg1"/>
                </a:solidFill>
              </a:rPr>
              <a:t> </a:t>
            </a:r>
            <a:r>
              <a:rPr lang="en-US" b="1" dirty="0" err="1" smtClean="0">
                <a:solidFill>
                  <a:schemeClr val="bg1"/>
                </a:solidFill>
              </a:rPr>
              <a:t>chúng</a:t>
            </a:r>
            <a:r>
              <a:rPr lang="en-US" b="1" dirty="0" smtClean="0">
                <a:solidFill>
                  <a:schemeClr val="bg1"/>
                </a:solidFill>
              </a:rPr>
              <a:t> </a:t>
            </a:r>
            <a:r>
              <a:rPr lang="en-US" b="1" dirty="0" err="1" smtClean="0">
                <a:solidFill>
                  <a:schemeClr val="bg1"/>
                </a:solidFill>
              </a:rPr>
              <a:t>ta</a:t>
            </a:r>
            <a:r>
              <a:rPr lang="en-US" b="1" dirty="0" smtClean="0">
                <a:solidFill>
                  <a:schemeClr val="bg1"/>
                </a:solidFill>
              </a:rPr>
              <a:t> </a:t>
            </a:r>
            <a:r>
              <a:rPr lang="en-US" b="1" dirty="0" err="1" smtClean="0">
                <a:solidFill>
                  <a:schemeClr val="bg1"/>
                </a:solidFill>
              </a:rPr>
              <a:t>làm</a:t>
            </a:r>
            <a:r>
              <a:rPr lang="en-US" b="1" dirty="0" smtClean="0">
                <a:solidFill>
                  <a:schemeClr val="bg1"/>
                </a:solidFill>
              </a:rPr>
              <a:t> </a:t>
            </a:r>
            <a:r>
              <a:rPr lang="en-US" b="1" dirty="0" err="1" smtClean="0">
                <a:solidFill>
                  <a:schemeClr val="bg1"/>
                </a:solidFill>
              </a:rPr>
              <a:t>trọn</a:t>
            </a:r>
            <a:r>
              <a:rPr lang="en-US" b="1" dirty="0" smtClean="0">
                <a:solidFill>
                  <a:schemeClr val="bg1"/>
                </a:solidFill>
              </a:rPr>
              <a:t> </a:t>
            </a:r>
            <a:r>
              <a:rPr lang="en-US" b="1" dirty="0" err="1" smtClean="0">
                <a:solidFill>
                  <a:schemeClr val="bg1"/>
                </a:solidFill>
              </a:rPr>
              <a:t>lời</a:t>
            </a:r>
            <a:r>
              <a:rPr lang="en-US" b="1" dirty="0" smtClean="0">
                <a:solidFill>
                  <a:schemeClr val="bg1"/>
                </a:solidFill>
              </a:rPr>
              <a:t> </a:t>
            </a:r>
            <a:r>
              <a:rPr lang="en-US" b="1" dirty="0" err="1" smtClean="0">
                <a:solidFill>
                  <a:schemeClr val="bg1"/>
                </a:solidFill>
              </a:rPr>
              <a:t>hứa</a:t>
            </a:r>
            <a:r>
              <a:rPr lang="en-US" altLang="ja-JP" b="1" dirty="0" smtClean="0">
                <a:solidFill>
                  <a:schemeClr val="bg1"/>
                </a:solidFill>
              </a:rPr>
              <a:t>.</a:t>
            </a:r>
            <a:endParaRPr lang="en-US" b="1" dirty="0" smtClean="0">
              <a:solidFill>
                <a:schemeClr val="bg1"/>
              </a:solidFill>
            </a:endParaRPr>
          </a:p>
        </p:txBody>
      </p:sp>
      <p:sp>
        <p:nvSpPr>
          <p:cNvPr id="5" name="Rectangle 4"/>
          <p:cNvSpPr/>
          <p:nvPr/>
        </p:nvSpPr>
        <p:spPr>
          <a:xfrm>
            <a:off x="533400" y="1600200"/>
            <a:ext cx="8154798" cy="2215991"/>
          </a:xfrm>
          <a:prstGeom prst="rect">
            <a:avLst/>
          </a:prstGeom>
          <a:noFill/>
        </p:spPr>
        <p:txBody>
          <a:bodyPr wrap="none">
            <a:spAutoFit/>
          </a:bodyPr>
          <a:lstStyle/>
          <a:p>
            <a:pPr algn="ctr" eaLnBrk="0" hangingPunct="0">
              <a:defRPr/>
            </a:pPr>
            <a:r>
              <a:rPr lang="en-US" sz="13800" b="1" dirty="0" smtClean="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Arial" charset="0"/>
                <a:ea typeface="ＭＳ Ｐゴシック" charset="-128"/>
              </a:rPr>
              <a:t>400.000 đ</a:t>
            </a:r>
            <a:endParaRPr lang="en-US" sz="13800" b="1"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Arial" charset="0"/>
              <a:ea typeface="ＭＳ Ｐゴシック" charset="-128"/>
            </a:endParaRPr>
          </a:p>
        </p:txBody>
      </p:sp>
      <p:pic>
        <p:nvPicPr>
          <p:cNvPr id="133122" name="Picture 2" descr="http://img0.liveinternet.ru/images/attach/c/8/102/318/102318786_1259869_102086728_1259869_dollarsign.gif"/>
          <p:cNvPicPr>
            <a:picLocks noChangeAspect="1" noChangeArrowheads="1" noCrop="1"/>
          </p:cNvPicPr>
          <p:nvPr/>
        </p:nvPicPr>
        <p:blipFill>
          <a:blip r:embed="rId2" cstate="print"/>
          <a:srcRect/>
          <a:stretch>
            <a:fillRect/>
          </a:stretch>
        </p:blipFill>
        <p:spPr bwMode="auto">
          <a:xfrm>
            <a:off x="3429000" y="3810000"/>
            <a:ext cx="2276475" cy="225742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1" name="Rounded Rectangle 8"/>
          <p:cNvSpPr>
            <a:spLocks noChangeArrowheads="1"/>
          </p:cNvSpPr>
          <p:nvPr/>
        </p:nvSpPr>
        <p:spPr bwMode="auto">
          <a:xfrm>
            <a:off x="0" y="2971800"/>
            <a:ext cx="9144000" cy="3352800"/>
          </a:xfrm>
          <a:prstGeom prst="roundRect">
            <a:avLst>
              <a:gd name="adj" fmla="val 16667"/>
            </a:avLst>
          </a:prstGeom>
          <a:solidFill>
            <a:srgbClr val="FFFFFF"/>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
        <p:nvSpPr>
          <p:cNvPr id="291842" name="Rectangle 2"/>
          <p:cNvSpPr>
            <a:spLocks noGrp="1" noChangeArrowheads="1"/>
          </p:cNvSpPr>
          <p:nvPr>
            <p:ph type="ctrTitle"/>
          </p:nvPr>
        </p:nvSpPr>
        <p:spPr>
          <a:xfrm>
            <a:off x="2819400" y="228600"/>
            <a:ext cx="5638800" cy="2438400"/>
          </a:xfrm>
        </p:spPr>
        <p:txBody>
          <a:bodyPr/>
          <a:lstStyle/>
          <a:p>
            <a:pPr eaLnBrk="1" hangingPunct="1"/>
            <a:r>
              <a:rPr lang="en-US" sz="6000" smtClean="0">
                <a:solidFill>
                  <a:srgbClr val="D1D1F0"/>
                </a:solidFill>
              </a:rPr>
              <a:t>You Can Give Online Now!</a:t>
            </a:r>
          </a:p>
        </p:txBody>
      </p:sp>
      <p:pic>
        <p:nvPicPr>
          <p:cNvPr id="291843" name="Picture 6"/>
          <p:cNvPicPr>
            <a:picLocks noChangeAspect="1"/>
          </p:cNvPicPr>
          <p:nvPr/>
        </p:nvPicPr>
        <p:blipFill>
          <a:blip r:embed="rId2"/>
          <a:srcRect/>
          <a:stretch>
            <a:fillRect/>
          </a:stretch>
        </p:blipFill>
        <p:spPr bwMode="auto">
          <a:xfrm>
            <a:off x="0" y="0"/>
            <a:ext cx="2336800" cy="2794000"/>
          </a:xfrm>
          <a:prstGeom prst="rect">
            <a:avLst/>
          </a:prstGeom>
          <a:noFill/>
          <a:ln w="9525">
            <a:noFill/>
            <a:miter lim="800000"/>
            <a:headEnd/>
            <a:tailEnd/>
          </a:ln>
        </p:spPr>
      </p:pic>
      <p:pic>
        <p:nvPicPr>
          <p:cNvPr id="291844" name="Picture 7" descr="laptop online giving.jpg"/>
          <p:cNvPicPr>
            <a:picLocks noChangeAspect="1"/>
          </p:cNvPicPr>
          <p:nvPr/>
        </p:nvPicPr>
        <p:blipFill>
          <a:blip r:embed="rId3"/>
          <a:srcRect/>
          <a:stretch>
            <a:fillRect/>
          </a:stretch>
        </p:blipFill>
        <p:spPr bwMode="auto">
          <a:xfrm>
            <a:off x="6216650" y="3048000"/>
            <a:ext cx="2470150" cy="2470150"/>
          </a:xfrm>
          <a:prstGeom prst="rect">
            <a:avLst/>
          </a:prstGeom>
          <a:noFill/>
          <a:ln w="9525">
            <a:noFill/>
            <a:miter lim="800000"/>
            <a:headEnd/>
            <a:tailEnd/>
          </a:ln>
        </p:spPr>
      </p:pic>
      <p:sp>
        <p:nvSpPr>
          <p:cNvPr id="291845" name="Rectangle 3"/>
          <p:cNvSpPr>
            <a:spLocks noChangeArrowheads="1"/>
          </p:cNvSpPr>
          <p:nvPr/>
        </p:nvSpPr>
        <p:spPr bwMode="auto">
          <a:xfrm>
            <a:off x="152400" y="3389313"/>
            <a:ext cx="6553200" cy="2554287"/>
          </a:xfrm>
          <a:prstGeom prst="rect">
            <a:avLst/>
          </a:prstGeom>
          <a:noFill/>
          <a:ln w="9525">
            <a:noFill/>
            <a:miter lim="800000"/>
            <a:headEnd/>
            <a:tailEnd/>
          </a:ln>
        </p:spPr>
        <p:txBody>
          <a:bodyPr>
            <a:spAutoFit/>
          </a:bodyPr>
          <a:lstStyle/>
          <a:p>
            <a:pPr eaLnBrk="0" hangingPunct="0"/>
            <a:r>
              <a:rPr lang="en-US" sz="3200" b="1" u="sng">
                <a:solidFill>
                  <a:srgbClr val="000000"/>
                </a:solidFill>
                <a:latin typeface="Arial" pitchFamily="34" charset="0"/>
              </a:rPr>
              <a:t>For Online Giving to CIC:</a:t>
            </a:r>
          </a:p>
          <a:p>
            <a:pPr eaLnBrk="0" hangingPunct="0"/>
            <a:r>
              <a:rPr lang="en-US" sz="3200" b="1">
                <a:solidFill>
                  <a:srgbClr val="000000"/>
                </a:solidFill>
                <a:latin typeface="Arial" pitchFamily="34" charset="0"/>
              </a:rPr>
              <a:t>United Overseas Bank</a:t>
            </a:r>
          </a:p>
          <a:p>
            <a:pPr eaLnBrk="0" hangingPunct="0"/>
            <a:r>
              <a:rPr lang="en-US" sz="3200" b="1">
                <a:solidFill>
                  <a:srgbClr val="000000"/>
                </a:solidFill>
                <a:latin typeface="Arial" pitchFamily="34" charset="0"/>
              </a:rPr>
              <a:t>Bank Code 7375 (UOB)</a:t>
            </a:r>
          </a:p>
          <a:p>
            <a:pPr eaLnBrk="0" hangingPunct="0"/>
            <a:r>
              <a:rPr lang="en-US" sz="3200" b="1">
                <a:solidFill>
                  <a:srgbClr val="000000"/>
                </a:solidFill>
                <a:latin typeface="Arial" pitchFamily="34" charset="0"/>
              </a:rPr>
              <a:t>Branch Code: 026 (Bukit Timah)</a:t>
            </a:r>
          </a:p>
          <a:p>
            <a:pPr eaLnBrk="0" hangingPunct="0"/>
            <a:r>
              <a:rPr lang="en-US" sz="3200" b="1">
                <a:solidFill>
                  <a:srgbClr val="000000"/>
                </a:solidFill>
                <a:latin typeface="Arial" pitchFamily="34" charset="0"/>
              </a:rPr>
              <a:t>Account Number 347-300-884-8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ctrTitle"/>
          </p:nvPr>
        </p:nvSpPr>
        <p:spPr>
          <a:xfrm>
            <a:off x="0" y="0"/>
            <a:ext cx="9144000" cy="2057400"/>
          </a:xfrm>
          <a:solidFill>
            <a:srgbClr val="008000"/>
          </a:solidFill>
        </p:spPr>
        <p:txBody>
          <a:bodyPr/>
          <a:lstStyle/>
          <a:p>
            <a:r>
              <a:rPr lang="en-US" sz="4000" b="1" dirty="0" smtClean="0">
                <a:solidFill>
                  <a:schemeClr val="bg1"/>
                </a:solidFill>
              </a:rPr>
              <a:t>B. </a:t>
            </a:r>
            <a:r>
              <a:rPr lang="en-US" sz="4000" b="1" dirty="0" err="1" smtClean="0">
                <a:solidFill>
                  <a:schemeClr val="bg1"/>
                </a:solidFill>
              </a:rPr>
              <a:t>Giống</a:t>
            </a:r>
            <a:r>
              <a:rPr lang="en-US" sz="4000" b="1" dirty="0" smtClean="0">
                <a:solidFill>
                  <a:schemeClr val="bg1"/>
                </a:solidFill>
              </a:rPr>
              <a:t> </a:t>
            </a:r>
            <a:r>
              <a:rPr lang="en-US" sz="4000" b="1" dirty="0" err="1" smtClean="0">
                <a:solidFill>
                  <a:schemeClr val="bg1"/>
                </a:solidFill>
              </a:rPr>
              <a:t>như</a:t>
            </a:r>
            <a:r>
              <a:rPr lang="en-US" sz="4000" b="1" dirty="0" smtClean="0">
                <a:solidFill>
                  <a:schemeClr val="bg1"/>
                </a:solidFill>
              </a:rPr>
              <a:t> </a:t>
            </a:r>
            <a:r>
              <a:rPr lang="en-US" sz="4000" b="1" dirty="0" err="1" smtClean="0">
                <a:solidFill>
                  <a:schemeClr val="bg1"/>
                </a:solidFill>
              </a:rPr>
              <a:t>người</a:t>
            </a:r>
            <a:r>
              <a:rPr lang="en-US" sz="4000" b="1" dirty="0" smtClean="0">
                <a:solidFill>
                  <a:schemeClr val="bg1"/>
                </a:solidFill>
              </a:rPr>
              <a:t> </a:t>
            </a:r>
            <a:r>
              <a:rPr lang="en-US" sz="4000" b="1" dirty="0" err="1" smtClean="0">
                <a:solidFill>
                  <a:schemeClr val="bg1"/>
                </a:solidFill>
              </a:rPr>
              <a:t>Côrinhtô</a:t>
            </a:r>
            <a:r>
              <a:rPr lang="en-US" sz="4000" b="1" dirty="0" smtClean="0">
                <a:solidFill>
                  <a:schemeClr val="bg1"/>
                </a:solidFill>
              </a:rPr>
              <a:t>, </a:t>
            </a:r>
            <a:r>
              <a:rPr lang="en-US" sz="4000" b="1" dirty="0" err="1" smtClean="0">
                <a:solidFill>
                  <a:schemeClr val="bg1"/>
                </a:solidFill>
              </a:rPr>
              <a:t>chúng</a:t>
            </a:r>
            <a:r>
              <a:rPr lang="en-US" sz="4000" b="1" dirty="0" smtClean="0">
                <a:solidFill>
                  <a:schemeClr val="bg1"/>
                </a:solidFill>
              </a:rPr>
              <a:t> </a:t>
            </a:r>
            <a:r>
              <a:rPr lang="en-US" sz="4000" b="1" dirty="0" err="1" smtClean="0">
                <a:solidFill>
                  <a:schemeClr val="bg1"/>
                </a:solidFill>
              </a:rPr>
              <a:t>ta</a:t>
            </a:r>
            <a:r>
              <a:rPr lang="en-US" sz="4000" b="1" dirty="0" smtClean="0">
                <a:solidFill>
                  <a:schemeClr val="bg1"/>
                </a:solidFill>
              </a:rPr>
              <a:t> </a:t>
            </a:r>
            <a:r>
              <a:rPr lang="en-US" sz="4000" b="1" dirty="0" err="1" smtClean="0">
                <a:solidFill>
                  <a:schemeClr val="bg1"/>
                </a:solidFill>
              </a:rPr>
              <a:t>cần</a:t>
            </a:r>
            <a:r>
              <a:rPr lang="en-US" sz="4000" dirty="0" smtClean="0">
                <a:solidFill>
                  <a:schemeClr val="bg1"/>
                </a:solidFill>
              </a:rPr>
              <a:t> </a:t>
            </a:r>
            <a:r>
              <a:rPr lang="en-US" sz="4000" dirty="0" err="1" smtClean="0">
                <a:solidFill>
                  <a:schemeClr val="bg1"/>
                </a:solidFill>
              </a:rPr>
              <a:t>dâng</a:t>
            </a:r>
            <a:r>
              <a:rPr lang="en-US" sz="4000" dirty="0" smtClean="0">
                <a:solidFill>
                  <a:schemeClr val="bg1"/>
                </a:solidFill>
              </a:rPr>
              <a:t> </a:t>
            </a:r>
            <a:r>
              <a:rPr lang="en-US" sz="4000" dirty="0" err="1" smtClean="0">
                <a:solidFill>
                  <a:schemeClr val="bg1"/>
                </a:solidFill>
              </a:rPr>
              <a:t>hiến</a:t>
            </a:r>
            <a:r>
              <a:rPr lang="en-US" sz="4000" dirty="0" smtClean="0">
                <a:solidFill>
                  <a:schemeClr val="bg1"/>
                </a:solidFill>
              </a:rPr>
              <a:t> </a:t>
            </a:r>
            <a:r>
              <a:rPr lang="en-US" sz="4000" dirty="0" err="1" smtClean="0">
                <a:solidFill>
                  <a:schemeClr val="bg1"/>
                </a:solidFill>
              </a:rPr>
              <a:t>rộng</a:t>
            </a:r>
            <a:r>
              <a:rPr lang="en-US" sz="4000" dirty="0" smtClean="0">
                <a:solidFill>
                  <a:schemeClr val="bg1"/>
                </a:solidFill>
              </a:rPr>
              <a:t> </a:t>
            </a:r>
            <a:r>
              <a:rPr lang="en-US" sz="4000" dirty="0" err="1" smtClean="0">
                <a:solidFill>
                  <a:schemeClr val="bg1"/>
                </a:solidFill>
              </a:rPr>
              <a:t>rãi</a:t>
            </a:r>
            <a:r>
              <a:rPr lang="en-US" sz="4000" dirty="0" smtClean="0">
                <a:solidFill>
                  <a:schemeClr val="bg1"/>
                </a:solidFill>
              </a:rPr>
              <a:t> </a:t>
            </a:r>
            <a:r>
              <a:rPr lang="en-US" sz="4000" dirty="0" err="1" smtClean="0">
                <a:solidFill>
                  <a:schemeClr val="bg1"/>
                </a:solidFill>
              </a:rPr>
              <a:t>cách</a:t>
            </a:r>
            <a:r>
              <a:rPr lang="en-US" sz="4000" dirty="0" smtClean="0">
                <a:solidFill>
                  <a:schemeClr val="bg1"/>
                </a:solidFill>
              </a:rPr>
              <a:t> </a:t>
            </a:r>
            <a:r>
              <a:rPr lang="en-US" sz="4000" dirty="0" err="1" smtClean="0">
                <a:solidFill>
                  <a:schemeClr val="bg1"/>
                </a:solidFill>
              </a:rPr>
              <a:t>cân</a:t>
            </a:r>
            <a:r>
              <a:rPr lang="en-US" sz="4000" dirty="0" smtClean="0">
                <a:solidFill>
                  <a:schemeClr val="bg1"/>
                </a:solidFill>
              </a:rPr>
              <a:t> </a:t>
            </a:r>
            <a:r>
              <a:rPr lang="en-US" sz="4000" dirty="0" err="1" smtClean="0">
                <a:solidFill>
                  <a:schemeClr val="bg1"/>
                </a:solidFill>
              </a:rPr>
              <a:t>xứng</a:t>
            </a:r>
            <a:r>
              <a:rPr lang="en-US" sz="4000" dirty="0" smtClean="0">
                <a:solidFill>
                  <a:schemeClr val="bg1"/>
                </a:solidFill>
              </a:rPr>
              <a:t> (c.12) </a:t>
            </a:r>
          </a:p>
        </p:txBody>
      </p:sp>
      <p:sp>
        <p:nvSpPr>
          <p:cNvPr id="4" name="Rectangle 3"/>
          <p:cNvSpPr txBox="1">
            <a:spLocks noChangeArrowheads="1"/>
          </p:cNvSpPr>
          <p:nvPr/>
        </p:nvSpPr>
        <p:spPr bwMode="auto">
          <a:xfrm>
            <a:off x="4267200" y="2286000"/>
            <a:ext cx="4876800" cy="4191000"/>
          </a:xfrm>
          <a:prstGeom prst="rect">
            <a:avLst/>
          </a:prstGeom>
          <a:noFill/>
          <a:ln w="9525">
            <a:noFill/>
            <a:miter lim="800000"/>
            <a:headEnd/>
            <a:tailEnd/>
          </a:ln>
        </p:spPr>
        <p:txBody>
          <a:bodyPr/>
          <a:lstStyle/>
          <a:p>
            <a:pPr eaLnBrk="0" hangingPunct="0">
              <a:defRPr/>
            </a:pPr>
            <a:r>
              <a:rPr lang="en-US" sz="3600" dirty="0" smtClean="0">
                <a:solidFill>
                  <a:schemeClr val="bg1"/>
                </a:solidFill>
              </a:rPr>
              <a:t>“</a:t>
            </a:r>
            <a:r>
              <a:rPr lang="vi-VN" sz="3600" dirty="0" smtClean="0">
                <a:solidFill>
                  <a:schemeClr val="bg1"/>
                </a:solidFill>
              </a:rPr>
              <a:t>Vì </a:t>
            </a:r>
            <a:r>
              <a:rPr lang="vi-VN" sz="3600" dirty="0">
                <a:solidFill>
                  <a:schemeClr val="bg1"/>
                </a:solidFill>
              </a:rPr>
              <a:t>nếu mình lấy lòng tốt mà làm, thì được đẹp ý theo điều mình có, chớ chẳng theo điều mình không có.</a:t>
            </a:r>
            <a:r>
              <a:rPr lang="ja-JP" altLang="en-US" sz="3600" b="1" smtClean="0">
                <a:solidFill>
                  <a:schemeClr val="bg1"/>
                </a:solidFill>
                <a:latin typeface="Arial" pitchFamily="34" charset="0"/>
              </a:rPr>
              <a:t>”</a:t>
            </a:r>
            <a:endParaRPr lang="en-US" sz="3600" b="1" dirty="0">
              <a:solidFill>
                <a:schemeClr val="bg1"/>
              </a:solidFill>
              <a:latin typeface="Arial" pitchFamily="34" charset="0"/>
            </a:endParaRPr>
          </a:p>
        </p:txBody>
      </p:sp>
      <p:pic>
        <p:nvPicPr>
          <p:cNvPr id="202756" name="Picture 5" descr="680675_pressie_generosity.jpg"/>
          <p:cNvPicPr>
            <a:picLocks noChangeAspect="1"/>
          </p:cNvPicPr>
          <p:nvPr/>
        </p:nvPicPr>
        <p:blipFill>
          <a:blip r:embed="rId2" cstate="print"/>
          <a:srcRect/>
          <a:stretch>
            <a:fillRect/>
          </a:stretch>
        </p:blipFill>
        <p:spPr bwMode="auto">
          <a:xfrm>
            <a:off x="304800" y="2590800"/>
            <a:ext cx="3810000" cy="381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5943600" y="0"/>
            <a:ext cx="3200400" cy="4038600"/>
          </a:xfrm>
          <a:solidFill>
            <a:schemeClr val="tx1"/>
          </a:solidFill>
        </p:spPr>
        <p:txBody>
          <a:bodyPr/>
          <a:lstStyle/>
          <a:p>
            <a:pPr eaLnBrk="1" hangingPunct="1"/>
            <a:r>
              <a:rPr lang="en-US" sz="4000" dirty="0" err="1" smtClean="0">
                <a:solidFill>
                  <a:schemeClr val="bg1"/>
                </a:solidFill>
              </a:rPr>
              <a:t>Lòng</a:t>
            </a:r>
            <a:r>
              <a:rPr lang="en-US" sz="4000" dirty="0" smtClean="0">
                <a:solidFill>
                  <a:schemeClr val="bg1"/>
                </a:solidFill>
              </a:rPr>
              <a:t> </a:t>
            </a:r>
            <a:r>
              <a:rPr lang="en-US" sz="4000" dirty="0" err="1" smtClean="0">
                <a:solidFill>
                  <a:schemeClr val="bg1"/>
                </a:solidFill>
              </a:rPr>
              <a:t>rộng</a:t>
            </a:r>
            <a:r>
              <a:rPr lang="en-US" sz="4000" dirty="0" smtClean="0">
                <a:solidFill>
                  <a:schemeClr val="bg1"/>
                </a:solidFill>
              </a:rPr>
              <a:t> </a:t>
            </a:r>
            <a:r>
              <a:rPr lang="en-US" sz="4000" dirty="0" err="1" smtClean="0">
                <a:solidFill>
                  <a:schemeClr val="bg1"/>
                </a:solidFill>
              </a:rPr>
              <a:t>rãi</a:t>
            </a:r>
            <a:r>
              <a:rPr lang="en-US" sz="4000" dirty="0" smtClean="0">
                <a:solidFill>
                  <a:schemeClr val="bg1"/>
                </a:solidFill>
              </a:rPr>
              <a:t> </a:t>
            </a:r>
            <a:r>
              <a:rPr lang="en-US" sz="4000" dirty="0" err="1" smtClean="0">
                <a:solidFill>
                  <a:schemeClr val="bg1"/>
                </a:solidFill>
              </a:rPr>
              <a:t>thì</a:t>
            </a:r>
            <a:r>
              <a:rPr lang="en-US" sz="4000" dirty="0" smtClean="0">
                <a:solidFill>
                  <a:schemeClr val="bg1"/>
                </a:solidFill>
              </a:rPr>
              <a:t> </a:t>
            </a:r>
            <a:r>
              <a:rPr lang="en-US" sz="4000" dirty="0" err="1" smtClean="0">
                <a:solidFill>
                  <a:schemeClr val="bg1"/>
                </a:solidFill>
              </a:rPr>
              <a:t>tương</a:t>
            </a:r>
            <a:r>
              <a:rPr lang="en-US" sz="4000" dirty="0" smtClean="0">
                <a:solidFill>
                  <a:schemeClr val="bg1"/>
                </a:solidFill>
              </a:rPr>
              <a:t> </a:t>
            </a:r>
            <a:r>
              <a:rPr lang="en-US" sz="4000" dirty="0" err="1" smtClean="0">
                <a:solidFill>
                  <a:schemeClr val="bg1"/>
                </a:solidFill>
              </a:rPr>
              <a:t>đối</a:t>
            </a:r>
            <a:endParaRPr lang="en-US" sz="4000" dirty="0" smtClean="0">
              <a:solidFill>
                <a:schemeClr val="bg1"/>
              </a:solidFill>
            </a:endParaRPr>
          </a:p>
        </p:txBody>
      </p:sp>
      <p:sp>
        <p:nvSpPr>
          <p:cNvPr id="203779" name="Rectangle 3"/>
          <p:cNvSpPr txBox="1">
            <a:spLocks noChangeArrowheads="1"/>
          </p:cNvSpPr>
          <p:nvPr/>
        </p:nvSpPr>
        <p:spPr bwMode="auto">
          <a:xfrm>
            <a:off x="0" y="4267200"/>
            <a:ext cx="9144000" cy="2590800"/>
          </a:xfrm>
          <a:prstGeom prst="rect">
            <a:avLst/>
          </a:prstGeom>
          <a:solidFill>
            <a:srgbClr val="CCFFCC"/>
          </a:solidFill>
          <a:ln w="9525">
            <a:noFill/>
            <a:miter lim="800000"/>
            <a:headEnd/>
            <a:tailEnd/>
          </a:ln>
        </p:spPr>
        <p:txBody>
          <a:bodyPr/>
          <a:lstStyle/>
          <a:p>
            <a:pPr marL="269875" algn="ctr" eaLnBrk="0" hangingPunct="0"/>
            <a:r>
              <a:rPr lang="en-US" altLang="en-US" sz="3200" b="1" dirty="0" smtClean="0">
                <a:solidFill>
                  <a:srgbClr val="000000"/>
                </a:solidFill>
                <a:latin typeface="Arial" pitchFamily="34" charset="0"/>
              </a:rPr>
              <a:t>“</a:t>
            </a:r>
            <a:r>
              <a:rPr lang="vi-VN" sz="3200" b="1" dirty="0" smtClean="0">
                <a:solidFill>
                  <a:srgbClr val="000000"/>
                </a:solidFill>
                <a:latin typeface="Arial" pitchFamily="34" charset="0"/>
              </a:rPr>
              <a:t>Đức Chúa Trời</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đánh</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giá</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món</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tiền</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dâng</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không</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dựa</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trên</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số</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lượng</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mà</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dựa</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trên</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sự</a:t>
            </a:r>
            <a:r>
              <a:rPr lang="en-US" sz="3200" b="1" dirty="0" smtClean="0">
                <a:solidFill>
                  <a:srgbClr val="000000"/>
                </a:solidFill>
                <a:latin typeface="Arial" pitchFamily="34" charset="0"/>
              </a:rPr>
              <a:t> so </a:t>
            </a:r>
            <a:r>
              <a:rPr lang="en-US" sz="3200" b="1" dirty="0" err="1" smtClean="0">
                <a:solidFill>
                  <a:srgbClr val="000000"/>
                </a:solidFill>
                <a:latin typeface="Arial" pitchFamily="34" charset="0"/>
              </a:rPr>
              <a:t>sánh</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giữa</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của</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cải</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vật</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chất</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của</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người</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dâng</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với</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số</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tiền</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dâng</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hiến</a:t>
            </a:r>
            <a:r>
              <a:rPr lang="en-US" sz="3200" b="1" dirty="0" smtClean="0">
                <a:solidFill>
                  <a:srgbClr val="000000"/>
                </a:solidFill>
                <a:latin typeface="Arial" pitchFamily="34" charset="0"/>
              </a:rPr>
              <a:t>.”</a:t>
            </a:r>
            <a:r>
              <a:rPr lang="en-US" sz="3200" b="1" dirty="0">
                <a:solidFill>
                  <a:srgbClr val="000000"/>
                </a:solidFill>
                <a:latin typeface="Arial" pitchFamily="34" charset="0"/>
              </a:rPr>
              <a:t/>
            </a:r>
            <a:br>
              <a:rPr lang="en-US" sz="3200" b="1" dirty="0">
                <a:solidFill>
                  <a:srgbClr val="000000"/>
                </a:solidFill>
                <a:latin typeface="Arial" pitchFamily="34" charset="0"/>
              </a:rPr>
            </a:br>
            <a:r>
              <a:rPr lang="en-US" sz="3200" b="1" dirty="0">
                <a:solidFill>
                  <a:srgbClr val="000000"/>
                </a:solidFill>
                <a:latin typeface="Arial" pitchFamily="34" charset="0"/>
              </a:rPr>
              <a:t>(Harris, EBC, 10:369). </a:t>
            </a:r>
          </a:p>
        </p:txBody>
      </p:sp>
      <p:pic>
        <p:nvPicPr>
          <p:cNvPr id="203780" name="Picture 5" descr="teach generosity tokids.jpg"/>
          <p:cNvPicPr>
            <a:picLocks noChangeAspect="1"/>
          </p:cNvPicPr>
          <p:nvPr/>
        </p:nvPicPr>
        <p:blipFill>
          <a:blip r:embed="rId2" cstate="print"/>
          <a:srcRect/>
          <a:stretch>
            <a:fillRect/>
          </a:stretch>
        </p:blipFill>
        <p:spPr bwMode="auto">
          <a:xfrm>
            <a:off x="0" y="0"/>
            <a:ext cx="6019800" cy="42592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0" y="0"/>
            <a:ext cx="9144000" cy="2057400"/>
          </a:xfrm>
          <a:solidFill>
            <a:srgbClr val="008000"/>
          </a:solidFill>
        </p:spPr>
        <p:txBody>
          <a:bodyPr>
            <a:normAutofit/>
          </a:bodyPr>
          <a:lstStyle/>
          <a:p>
            <a:pPr eaLnBrk="1" hangingPunct="1"/>
            <a:r>
              <a:rPr lang="en-US" sz="4000" dirty="0" err="1" smtClean="0">
                <a:solidFill>
                  <a:schemeClr val="bg1"/>
                </a:solidFill>
              </a:rPr>
              <a:t>Giống</a:t>
            </a:r>
            <a:r>
              <a:rPr lang="en-US" sz="4000" dirty="0" smtClean="0">
                <a:solidFill>
                  <a:schemeClr val="bg1"/>
                </a:solidFill>
              </a:rPr>
              <a:t> </a:t>
            </a:r>
            <a:r>
              <a:rPr lang="en-US" sz="4000" dirty="0" err="1" smtClean="0">
                <a:solidFill>
                  <a:schemeClr val="bg1"/>
                </a:solidFill>
              </a:rPr>
              <a:t>như</a:t>
            </a:r>
            <a:r>
              <a:rPr lang="en-US" sz="4000" dirty="0" smtClean="0">
                <a:solidFill>
                  <a:schemeClr val="bg1"/>
                </a:solidFill>
              </a:rPr>
              <a:t> </a:t>
            </a:r>
            <a:r>
              <a:rPr lang="en-US" sz="4000" dirty="0" err="1" smtClean="0">
                <a:solidFill>
                  <a:schemeClr val="bg1"/>
                </a:solidFill>
              </a:rPr>
              <a:t>người</a:t>
            </a:r>
            <a:r>
              <a:rPr lang="en-US" sz="4000" dirty="0" smtClean="0">
                <a:solidFill>
                  <a:schemeClr val="bg1"/>
                </a:solidFill>
              </a:rPr>
              <a:t> </a:t>
            </a:r>
            <a:r>
              <a:rPr lang="en-US" sz="4000" dirty="0" err="1" smtClean="0">
                <a:solidFill>
                  <a:schemeClr val="bg1"/>
                </a:solidFill>
              </a:rPr>
              <a:t>Côrinhtô</a:t>
            </a:r>
            <a:r>
              <a:rPr lang="en-US" sz="4000" dirty="0" smtClean="0">
                <a:solidFill>
                  <a:schemeClr val="bg1"/>
                </a:solidFill>
              </a:rPr>
              <a:t>, </a:t>
            </a:r>
            <a:r>
              <a:rPr lang="en-US" sz="4000" dirty="0" err="1" smtClean="0">
                <a:solidFill>
                  <a:schemeClr val="bg1"/>
                </a:solidFill>
              </a:rPr>
              <a:t>chúng</a:t>
            </a:r>
            <a:r>
              <a:rPr lang="en-US" sz="4000" dirty="0" smtClean="0">
                <a:solidFill>
                  <a:schemeClr val="bg1"/>
                </a:solidFill>
              </a:rPr>
              <a:t> </a:t>
            </a:r>
            <a:r>
              <a:rPr lang="en-US" sz="4000" dirty="0" err="1" smtClean="0">
                <a:solidFill>
                  <a:schemeClr val="bg1"/>
                </a:solidFill>
              </a:rPr>
              <a:t>ta</a:t>
            </a:r>
            <a:r>
              <a:rPr lang="en-US" sz="4000" dirty="0" smtClean="0">
                <a:solidFill>
                  <a:schemeClr val="bg1"/>
                </a:solidFill>
              </a:rPr>
              <a:t> </a:t>
            </a:r>
            <a:r>
              <a:rPr lang="en-US" sz="4000" dirty="0" err="1" smtClean="0">
                <a:solidFill>
                  <a:schemeClr val="bg1"/>
                </a:solidFill>
              </a:rPr>
              <a:t>cần</a:t>
            </a:r>
            <a:r>
              <a:rPr lang="en-US" sz="4000" dirty="0" smtClean="0">
                <a:solidFill>
                  <a:schemeClr val="bg1"/>
                </a:solidFill>
              </a:rPr>
              <a:t> </a:t>
            </a:r>
            <a:r>
              <a:rPr lang="en-US" sz="4000" dirty="0" err="1" smtClean="0">
                <a:solidFill>
                  <a:srgbClr val="FFFF00"/>
                </a:solidFill>
              </a:rPr>
              <a:t>chủ</a:t>
            </a:r>
            <a:r>
              <a:rPr lang="en-US" sz="4000" dirty="0" smtClean="0">
                <a:solidFill>
                  <a:srgbClr val="FFFF00"/>
                </a:solidFill>
              </a:rPr>
              <a:t> ý </a:t>
            </a:r>
            <a:r>
              <a:rPr lang="en-US" sz="4000" dirty="0" err="1" smtClean="0">
                <a:solidFill>
                  <a:schemeClr val="bg1"/>
                </a:solidFill>
              </a:rPr>
              <a:t>đầu</a:t>
            </a:r>
            <a:r>
              <a:rPr lang="en-US" sz="4000" dirty="0" smtClean="0">
                <a:solidFill>
                  <a:schemeClr val="bg1"/>
                </a:solidFill>
              </a:rPr>
              <a:t> </a:t>
            </a:r>
            <a:r>
              <a:rPr lang="en-US" sz="4000" dirty="0" err="1" smtClean="0">
                <a:solidFill>
                  <a:schemeClr val="bg1"/>
                </a:solidFill>
              </a:rPr>
              <a:t>tư</a:t>
            </a:r>
            <a:r>
              <a:rPr lang="en-US" sz="4000" dirty="0" smtClean="0">
                <a:solidFill>
                  <a:schemeClr val="bg1"/>
                </a:solidFill>
              </a:rPr>
              <a:t> </a:t>
            </a:r>
            <a:r>
              <a:rPr lang="en-US" sz="4000" dirty="0" err="1" smtClean="0">
                <a:solidFill>
                  <a:schemeClr val="bg1"/>
                </a:solidFill>
              </a:rPr>
              <a:t>vào</a:t>
            </a:r>
            <a:r>
              <a:rPr lang="en-US" sz="4000" dirty="0" smtClean="0">
                <a:solidFill>
                  <a:schemeClr val="bg1"/>
                </a:solidFill>
              </a:rPr>
              <a:t> </a:t>
            </a:r>
            <a:r>
              <a:rPr lang="en-US" sz="4000" dirty="0" err="1" smtClean="0">
                <a:solidFill>
                  <a:schemeClr val="bg1"/>
                </a:solidFill>
              </a:rPr>
              <a:t>những</a:t>
            </a:r>
            <a:r>
              <a:rPr lang="en-US" sz="4000" dirty="0" smtClean="0">
                <a:solidFill>
                  <a:schemeClr val="bg1"/>
                </a:solidFill>
              </a:rPr>
              <a:t> </a:t>
            </a:r>
            <a:r>
              <a:rPr lang="en-US" sz="4000" dirty="0" err="1" smtClean="0">
                <a:solidFill>
                  <a:schemeClr val="bg1"/>
                </a:solidFill>
              </a:rPr>
              <a:t>người</a:t>
            </a:r>
            <a:r>
              <a:rPr lang="en-US" sz="4000" dirty="0" smtClean="0">
                <a:solidFill>
                  <a:schemeClr val="bg1"/>
                </a:solidFill>
              </a:rPr>
              <a:t> </a:t>
            </a:r>
            <a:r>
              <a:rPr lang="en-US" sz="4000" dirty="0" err="1" smtClean="0">
                <a:solidFill>
                  <a:schemeClr val="bg1"/>
                </a:solidFill>
              </a:rPr>
              <a:t>kém</a:t>
            </a:r>
            <a:r>
              <a:rPr lang="en-US" sz="4000" dirty="0" smtClean="0">
                <a:solidFill>
                  <a:schemeClr val="bg1"/>
                </a:solidFill>
              </a:rPr>
              <a:t> may </a:t>
            </a:r>
            <a:r>
              <a:rPr lang="en-US" sz="4000" dirty="0" err="1" smtClean="0">
                <a:solidFill>
                  <a:schemeClr val="bg1"/>
                </a:solidFill>
              </a:rPr>
              <a:t>mắn</a:t>
            </a:r>
            <a:r>
              <a:rPr lang="en-US" sz="4000" dirty="0" smtClean="0">
                <a:solidFill>
                  <a:schemeClr val="bg1"/>
                </a:solidFill>
              </a:rPr>
              <a:t> (8: 13-15). </a:t>
            </a:r>
          </a:p>
        </p:txBody>
      </p:sp>
      <p:sp>
        <p:nvSpPr>
          <p:cNvPr id="4" name="Rectangle 3"/>
          <p:cNvSpPr txBox="1">
            <a:spLocks noChangeArrowheads="1"/>
          </p:cNvSpPr>
          <p:nvPr/>
        </p:nvSpPr>
        <p:spPr bwMode="auto">
          <a:xfrm>
            <a:off x="152400" y="2286000"/>
            <a:ext cx="8839200" cy="4572000"/>
          </a:xfrm>
          <a:prstGeom prst="rect">
            <a:avLst/>
          </a:prstGeom>
          <a:noFill/>
          <a:ln w="9525">
            <a:noFill/>
            <a:miter lim="800000"/>
            <a:headEnd/>
            <a:tailEnd/>
          </a:ln>
        </p:spPr>
        <p:txBody>
          <a:bodyPr/>
          <a:lstStyle/>
          <a:p>
            <a:pPr eaLnBrk="0" hangingPunct="0">
              <a:defRPr/>
            </a:pPr>
            <a:r>
              <a:rPr lang="en-US" sz="3200" dirty="0" smtClean="0">
                <a:solidFill>
                  <a:schemeClr val="bg1"/>
                </a:solidFill>
              </a:rPr>
              <a:t>“</a:t>
            </a:r>
            <a:r>
              <a:rPr lang="vi-VN" sz="3200" dirty="0" smtClean="0">
                <a:solidFill>
                  <a:schemeClr val="bg1"/>
                </a:solidFill>
              </a:rPr>
              <a:t>Tôi </a:t>
            </a:r>
            <a:r>
              <a:rPr lang="vi-VN" sz="3200" dirty="0">
                <a:solidFill>
                  <a:schemeClr val="bg1"/>
                </a:solidFill>
              </a:rPr>
              <a:t>chẳng khuyên bảo anh em chịu túng thiếu để giúp đỡ kẻ khác, nhưng tôi muốn có sự bằng nhau. </a:t>
            </a:r>
            <a:r>
              <a:rPr lang="vi-VN" sz="3200" baseline="30000" dirty="0">
                <a:solidFill>
                  <a:schemeClr val="bg1"/>
                </a:solidFill>
              </a:rPr>
              <a:t>14 </a:t>
            </a:r>
            <a:r>
              <a:rPr lang="vi-VN" sz="3200" dirty="0">
                <a:solidFill>
                  <a:schemeClr val="bg1"/>
                </a:solidFill>
              </a:rPr>
              <a:t>Theo cảnh bây giờ, anh em có dư thì bù cho họ lúc túng thiếu, hầu cho họ có dư cũng bù lại lúc túng thiếu cho anh em, như vậy là bằng nhau, </a:t>
            </a:r>
            <a:r>
              <a:rPr lang="vi-VN" sz="3200" baseline="30000" dirty="0">
                <a:solidFill>
                  <a:schemeClr val="bg1"/>
                </a:solidFill>
              </a:rPr>
              <a:t>15 </a:t>
            </a:r>
            <a:r>
              <a:rPr lang="vi-VN" sz="3200" dirty="0">
                <a:solidFill>
                  <a:schemeClr val="bg1"/>
                </a:solidFill>
              </a:rPr>
              <a:t>theo lời chép rằng: Kẻ đã thâu nhiều cũng chẳng dư, kẻ thâu ít cũng chẳng thiếu chi</a:t>
            </a:r>
            <a:r>
              <a:rPr lang="en-US" altLang="ja-JP" sz="3200" b="1" dirty="0" smtClean="0">
                <a:solidFill>
                  <a:schemeClr val="bg1"/>
                </a:solidFill>
                <a:latin typeface="Arial" pitchFamily="34" charset="0"/>
              </a:rPr>
              <a:t>.</a:t>
            </a:r>
            <a:r>
              <a:rPr lang="fr-FR" altLang="ja-JP" sz="3200" b="1" dirty="0">
                <a:solidFill>
                  <a:schemeClr val="bg1"/>
                </a:solidFill>
                <a:latin typeface="Arial" pitchFamily="34" charset="0"/>
              </a:rPr>
              <a:t>'</a:t>
            </a:r>
            <a:r>
              <a:rPr lang="ja-JP" altLang="en-US" sz="3200" b="1">
                <a:solidFill>
                  <a:schemeClr val="bg1"/>
                </a:solidFill>
                <a:latin typeface="Arial" pitchFamily="34" charset="0"/>
              </a:rPr>
              <a:t>”</a:t>
            </a:r>
            <a:endParaRPr lang="en-US" sz="3200" b="1" dirty="0">
              <a:solidFill>
                <a:schemeClr val="bg1"/>
              </a:solidFill>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5937" name="Picture 11" descr="hands open.jpg"/>
          <p:cNvPicPr>
            <a:picLocks noChangeAspect="1"/>
          </p:cNvPicPr>
          <p:nvPr/>
        </p:nvPicPr>
        <p:blipFill>
          <a:blip r:embed="rId2"/>
          <a:srcRect/>
          <a:stretch>
            <a:fillRect/>
          </a:stretch>
        </p:blipFill>
        <p:spPr bwMode="auto">
          <a:xfrm>
            <a:off x="0" y="0"/>
            <a:ext cx="9156700" cy="6096000"/>
          </a:xfrm>
          <a:prstGeom prst="rect">
            <a:avLst/>
          </a:prstGeom>
          <a:noFill/>
          <a:ln w="9525">
            <a:noFill/>
            <a:miter lim="800000"/>
            <a:headEnd/>
            <a:tailEnd/>
          </a:ln>
        </p:spPr>
      </p:pic>
      <p:pic>
        <p:nvPicPr>
          <p:cNvPr id="295938" name="Picture 12" descr="hands open.jpg"/>
          <p:cNvPicPr>
            <a:picLocks noChangeAspect="1"/>
          </p:cNvPicPr>
          <p:nvPr/>
        </p:nvPicPr>
        <p:blipFill>
          <a:blip r:embed="rId2"/>
          <a:srcRect/>
          <a:stretch>
            <a:fillRect/>
          </a:stretch>
        </p:blipFill>
        <p:spPr bwMode="auto">
          <a:xfrm>
            <a:off x="-12700" y="762000"/>
            <a:ext cx="9156700" cy="6096000"/>
          </a:xfrm>
          <a:prstGeom prst="rect">
            <a:avLst/>
          </a:prstGeom>
          <a:noFill/>
          <a:ln w="9525">
            <a:noFill/>
            <a:miter lim="800000"/>
            <a:headEnd/>
            <a:tailEnd/>
          </a:ln>
        </p:spPr>
      </p:pic>
      <p:sp>
        <p:nvSpPr>
          <p:cNvPr id="5" name="Rectangle 3"/>
          <p:cNvSpPr txBox="1">
            <a:spLocks noChangeArrowheads="1"/>
          </p:cNvSpPr>
          <p:nvPr/>
        </p:nvSpPr>
        <p:spPr bwMode="auto">
          <a:xfrm>
            <a:off x="-36513" y="1268413"/>
            <a:ext cx="3095626"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rPr>
              <a:t>Singapore</a:t>
            </a:r>
          </a:p>
        </p:txBody>
      </p:sp>
      <p:grpSp>
        <p:nvGrpSpPr>
          <p:cNvPr id="2" name="Group 7"/>
          <p:cNvGrpSpPr>
            <a:grpSpLocks/>
          </p:cNvGrpSpPr>
          <p:nvPr/>
        </p:nvGrpSpPr>
        <p:grpSpPr bwMode="auto">
          <a:xfrm>
            <a:off x="2835275" y="1295400"/>
            <a:ext cx="3176588" cy="914400"/>
            <a:chOff x="2813322" y="2971800"/>
            <a:chExt cx="3282678" cy="914400"/>
          </a:xfrm>
        </p:grpSpPr>
        <p:sp>
          <p:nvSpPr>
            <p:cNvPr id="6" name="Rectangle 3"/>
            <p:cNvSpPr txBox="1">
              <a:spLocks noChangeArrowheads="1"/>
            </p:cNvSpPr>
            <p:nvPr/>
          </p:nvSpPr>
          <p:spPr bwMode="auto">
            <a:xfrm>
              <a:off x="2813322" y="2971800"/>
              <a:ext cx="679175"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rPr>
                <a:t>=</a:t>
              </a:r>
            </a:p>
          </p:txBody>
        </p:sp>
        <p:sp>
          <p:nvSpPr>
            <p:cNvPr id="7" name="Rectangle 3"/>
            <p:cNvSpPr txBox="1">
              <a:spLocks noChangeArrowheads="1"/>
            </p:cNvSpPr>
            <p:nvPr/>
          </p:nvSpPr>
          <p:spPr bwMode="auto">
            <a:xfrm>
              <a:off x="3123381" y="2971800"/>
              <a:ext cx="2972619"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rPr>
                <a:t>Pakistan</a:t>
              </a:r>
            </a:p>
          </p:txBody>
        </p:sp>
      </p:grpSp>
      <p:sp>
        <p:nvSpPr>
          <p:cNvPr id="295941" name="Rectangle 2"/>
          <p:cNvSpPr>
            <a:spLocks noGrp="1" noChangeArrowheads="1"/>
          </p:cNvSpPr>
          <p:nvPr>
            <p:ph type="ctrTitle"/>
          </p:nvPr>
        </p:nvSpPr>
        <p:spPr>
          <a:xfrm>
            <a:off x="0" y="0"/>
            <a:ext cx="9144000" cy="1143000"/>
          </a:xfrm>
        </p:spPr>
        <p:txBody>
          <a:bodyPr/>
          <a:lstStyle/>
          <a:p>
            <a:pPr eaLnBrk="1" hangingPunct="1"/>
            <a:r>
              <a:rPr lang="en-US" sz="6600" smtClean="0">
                <a:solidFill>
                  <a:srgbClr val="113015"/>
                </a:solidFill>
              </a:rPr>
              <a:t>Equality?  Really?</a:t>
            </a:r>
          </a:p>
        </p:txBody>
      </p:sp>
      <p:grpSp>
        <p:nvGrpSpPr>
          <p:cNvPr id="3" name="Group 8"/>
          <p:cNvGrpSpPr>
            <a:grpSpLocks/>
          </p:cNvGrpSpPr>
          <p:nvPr/>
        </p:nvGrpSpPr>
        <p:grpSpPr bwMode="auto">
          <a:xfrm>
            <a:off x="5724525" y="1295400"/>
            <a:ext cx="3455988" cy="914400"/>
            <a:chOff x="2608312" y="2971800"/>
            <a:chExt cx="3487688" cy="914400"/>
          </a:xfrm>
        </p:grpSpPr>
        <p:sp>
          <p:nvSpPr>
            <p:cNvPr id="10" name="Rectangle 3"/>
            <p:cNvSpPr txBox="1">
              <a:spLocks noChangeArrowheads="1"/>
            </p:cNvSpPr>
            <p:nvPr/>
          </p:nvSpPr>
          <p:spPr bwMode="auto">
            <a:xfrm>
              <a:off x="2608312" y="2971800"/>
              <a:ext cx="744959"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rPr>
                <a:t>=</a:t>
              </a:r>
            </a:p>
          </p:txBody>
        </p:sp>
        <p:sp>
          <p:nvSpPr>
            <p:cNvPr id="11" name="Rectangle 3"/>
            <p:cNvSpPr txBox="1">
              <a:spLocks noChangeArrowheads="1"/>
            </p:cNvSpPr>
            <p:nvPr/>
          </p:nvSpPr>
          <p:spPr bwMode="auto">
            <a:xfrm>
              <a:off x="3124176" y="2971800"/>
              <a:ext cx="2971824" cy="914400"/>
            </a:xfrm>
            <a:prstGeom prst="rect">
              <a:avLst/>
            </a:prstGeom>
            <a:noFill/>
            <a:ln w="9525">
              <a:noFill/>
              <a:miter lim="800000"/>
              <a:headEnd/>
              <a:tailEnd/>
            </a:ln>
          </p:spPr>
          <p:txBody>
            <a:bodyPr/>
            <a:lstStyle/>
            <a:p>
              <a:pPr algn="ctr">
                <a:spcBef>
                  <a:spcPct val="20000"/>
                </a:spcBef>
                <a:defRPr/>
              </a:pPr>
              <a:r>
                <a:rPr lang="en-US" sz="4000" b="1" kern="0">
                  <a:solidFill>
                    <a:srgbClr val="113015"/>
                  </a:solidFill>
                  <a:latin typeface="Arial"/>
                  <a:ea typeface="ＭＳ Ｐゴシック"/>
                </a:rPr>
                <a:t>Mongolia</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p:txBody>
          <a:bodyPr/>
          <a:lstStyle/>
          <a:p>
            <a:pPr eaLnBrk="1" hangingPunct="1"/>
            <a:r>
              <a:rPr lang="en-US" sz="1000" smtClean="0">
                <a:solidFill>
                  <a:schemeClr val="tx1"/>
                </a:solidFill>
              </a:rPr>
              <a:t>Be thou my vision 1/4</a:t>
            </a:r>
          </a:p>
        </p:txBody>
      </p:sp>
      <p:pic>
        <p:nvPicPr>
          <p:cNvPr id="151554" name="Picture 3" descr="wo_scn11"/>
          <p:cNvPicPr>
            <a:picLocks noChangeAspect="1" noChangeArrowheads="1"/>
          </p:cNvPicPr>
          <p:nvPr/>
        </p:nvPicPr>
        <p:blipFill>
          <a:blip r:embed="rId3">
            <a:lum bright="-24000"/>
          </a:blip>
          <a:srcRect r="3305"/>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1752600" y="762000"/>
            <a:ext cx="56705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a:solidFill>
                  <a:srgbClr val="FFFFFF"/>
                </a:solidFill>
                <a:latin typeface="Arial" charset="0"/>
                <a:ea typeface="+mn-ea"/>
              </a:rPr>
              <a:t>Be thou my vision, </a:t>
            </a:r>
            <a:br>
              <a:rPr lang="en-US" sz="3600" b="1">
                <a:solidFill>
                  <a:srgbClr val="FFFFFF"/>
                </a:solidFill>
                <a:latin typeface="Arial" charset="0"/>
                <a:ea typeface="+mn-ea"/>
              </a:rPr>
            </a:br>
            <a:r>
              <a:rPr lang="en-US" sz="3600" b="1">
                <a:solidFill>
                  <a:srgbClr val="FFFFFF"/>
                </a:solidFill>
                <a:latin typeface="Arial" charset="0"/>
                <a:ea typeface="+mn-ea"/>
              </a:rPr>
              <a:t>O Lord of my heart;</a:t>
            </a:r>
          </a:p>
          <a:p>
            <a:pPr algn="ctr" eaLnBrk="0" hangingPunct="0">
              <a:lnSpc>
                <a:spcPct val="120000"/>
              </a:lnSpc>
              <a:defRPr/>
            </a:pPr>
            <a:r>
              <a:rPr lang="en-US" sz="3600" b="1">
                <a:solidFill>
                  <a:srgbClr val="FFFFFF"/>
                </a:solidFill>
                <a:latin typeface="Arial" charset="0"/>
                <a:ea typeface="+mn-ea"/>
              </a:rPr>
              <a:t>Naught be all else to me, </a:t>
            </a:r>
            <a:br>
              <a:rPr lang="en-US" sz="3600" b="1">
                <a:solidFill>
                  <a:srgbClr val="FFFFFF"/>
                </a:solidFill>
                <a:latin typeface="Arial" charset="0"/>
                <a:ea typeface="+mn-ea"/>
              </a:rPr>
            </a:br>
            <a:r>
              <a:rPr lang="en-US" sz="3600" b="1">
                <a:solidFill>
                  <a:srgbClr val="FFFFFF"/>
                </a:solidFill>
                <a:latin typeface="Arial" charset="0"/>
                <a:ea typeface="+mn-ea"/>
              </a:rPr>
              <a:t>save that thou art-</a:t>
            </a:r>
          </a:p>
          <a:p>
            <a:pPr algn="ctr" eaLnBrk="0" hangingPunct="0">
              <a:lnSpc>
                <a:spcPct val="120000"/>
              </a:lnSpc>
              <a:defRPr/>
            </a:pPr>
            <a:r>
              <a:rPr lang="en-US" sz="3600" b="1">
                <a:solidFill>
                  <a:srgbClr val="FFFFFF"/>
                </a:solidFill>
                <a:latin typeface="Arial" charset="0"/>
                <a:ea typeface="+mn-ea"/>
              </a:rPr>
              <a:t>Thou my best thought, </a:t>
            </a:r>
            <a:br>
              <a:rPr lang="en-US" sz="3600" b="1">
                <a:solidFill>
                  <a:srgbClr val="FFFFFF"/>
                </a:solidFill>
                <a:latin typeface="Arial" charset="0"/>
                <a:ea typeface="+mn-ea"/>
              </a:rPr>
            </a:br>
            <a:r>
              <a:rPr lang="en-US" sz="3600" b="1">
                <a:solidFill>
                  <a:srgbClr val="FFFFFF"/>
                </a:solidFill>
                <a:latin typeface="Arial" charset="0"/>
                <a:ea typeface="+mn-ea"/>
              </a:rPr>
              <a:t>by day or by night,</a:t>
            </a:r>
          </a:p>
          <a:p>
            <a:pPr algn="ctr" eaLnBrk="0" hangingPunct="0">
              <a:lnSpc>
                <a:spcPct val="120000"/>
              </a:lnSpc>
              <a:defRPr/>
            </a:pPr>
            <a:r>
              <a:rPr lang="en-US" sz="3600" b="1">
                <a:solidFill>
                  <a:srgbClr val="FFFFFF"/>
                </a:solidFill>
                <a:latin typeface="Arial" charset="0"/>
                <a:ea typeface="+mn-ea"/>
              </a:rPr>
              <a:t>Waking or sleeping, </a:t>
            </a:r>
            <a:br>
              <a:rPr lang="en-US" sz="3600" b="1">
                <a:solidFill>
                  <a:srgbClr val="FFFFFF"/>
                </a:solidFill>
                <a:latin typeface="Arial" charset="0"/>
                <a:ea typeface="+mn-ea"/>
              </a:rPr>
            </a:br>
            <a:r>
              <a:rPr lang="en-US" sz="3600" b="1">
                <a:solidFill>
                  <a:srgbClr val="FFFFFF"/>
                </a:solidFill>
                <a:latin typeface="Arial" charset="0"/>
                <a:ea typeface="+mn-ea"/>
              </a:rPr>
              <a:t>Thy presence my light.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61" name="Rectangle 2"/>
          <p:cNvSpPr>
            <a:spLocks noGrp="1" noChangeArrowheads="1"/>
          </p:cNvSpPr>
          <p:nvPr>
            <p:ph type="ctrTitle"/>
          </p:nvPr>
        </p:nvSpPr>
        <p:spPr>
          <a:xfrm>
            <a:off x="685800" y="4419600"/>
            <a:ext cx="7772400" cy="1143000"/>
          </a:xfrm>
        </p:spPr>
        <p:txBody>
          <a:bodyPr/>
          <a:lstStyle/>
          <a:p>
            <a:pPr eaLnBrk="1" hangingPunct="1"/>
            <a:r>
              <a:rPr lang="en-US" smtClean="0"/>
              <a:t>How to Get Rich</a:t>
            </a:r>
          </a:p>
        </p:txBody>
      </p:sp>
      <p:pic>
        <p:nvPicPr>
          <p:cNvPr id="296962" name="Picture 3" descr="monopoly.jpeg"/>
          <p:cNvPicPr>
            <a:picLocks noChangeAspect="1"/>
          </p:cNvPicPr>
          <p:nvPr/>
        </p:nvPicPr>
        <p:blipFill>
          <a:blip r:embed="rId2"/>
          <a:srcRect/>
          <a:stretch>
            <a:fillRect/>
          </a:stretch>
        </p:blipFill>
        <p:spPr bwMode="auto">
          <a:xfrm>
            <a:off x="2514600" y="381000"/>
            <a:ext cx="4191000" cy="4191000"/>
          </a:xfrm>
          <a:prstGeom prst="rect">
            <a:avLst/>
          </a:prstGeom>
          <a:noFill/>
          <a:ln w="9525">
            <a:noFill/>
            <a:miter lim="800000"/>
            <a:headEnd/>
            <a:tailEnd/>
          </a:ln>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rPr>
              <a:t>2 Corinthians 8:1-15</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b="1" dirty="0" smtClean="0">
                <a:solidFill>
                  <a:schemeClr val="bg1"/>
                </a:solidFill>
                <a:ea typeface="+mj-ea"/>
              </a:rPr>
              <a:t>Main </a:t>
            </a:r>
            <a:r>
              <a:rPr lang="en-US" b="1" dirty="0">
                <a:solidFill>
                  <a:schemeClr val="bg1"/>
                </a:solidFill>
                <a:ea typeface="+mj-ea"/>
              </a:rPr>
              <a:t>Idea</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4800" b="1" dirty="0" smtClean="0">
                <a:solidFill>
                  <a:schemeClr val="bg1"/>
                </a:solidFill>
              </a:rPr>
              <a:t>We become rich when we </a:t>
            </a:r>
            <a:r>
              <a:rPr lang="en-US" sz="4800" b="1" dirty="0" smtClean="0">
                <a:solidFill>
                  <a:srgbClr val="FFFF00"/>
                </a:solidFill>
              </a:rPr>
              <a:t>generously give our money away! </a:t>
            </a:r>
            <a:endParaRPr lang="en-US" sz="4800" b="1" dirty="0" smtClean="0">
              <a:solidFill>
                <a:srgbClr val="FFFF00"/>
              </a:solidFill>
              <a:effectLst>
                <a:outerShdw blurRad="38100" dist="38100" dir="2700000" algn="tl">
                  <a:srgbClr val="FFFFFF"/>
                </a:outerShdw>
              </a:effectLst>
            </a:endParaRPr>
          </a:p>
        </p:txBody>
      </p:sp>
      <p:pic>
        <p:nvPicPr>
          <p:cNvPr id="207876" name="Picture 4" descr="Generosity-hands to heaven.jpg"/>
          <p:cNvPicPr>
            <a:picLocks noChangeAspect="1"/>
          </p:cNvPicPr>
          <p:nvPr/>
        </p:nvPicPr>
        <p:blipFill>
          <a:blip r:embed="rId2" cstate="print"/>
          <a:srcRect/>
          <a:stretch>
            <a:fillRect/>
          </a:stretch>
        </p:blipFill>
        <p:spPr bwMode="auto">
          <a:xfrm>
            <a:off x="2667000" y="3733800"/>
            <a:ext cx="3810000" cy="2857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143000" y="381000"/>
            <a:ext cx="6705600" cy="2438400"/>
          </a:xfrm>
        </p:spPr>
        <p:txBody>
          <a:bodyPr>
            <a:normAutofit fontScale="90000"/>
          </a:bodyPr>
          <a:lstStyle/>
          <a:p>
            <a:pPr eaLnBrk="1" hangingPunct="1"/>
            <a:r>
              <a:rPr lang="en-US" sz="5400" dirty="0" smtClean="0">
                <a:solidFill>
                  <a:schemeClr val="bg1"/>
                </a:solidFill>
              </a:rPr>
              <a:t>How we can really be </a:t>
            </a:r>
            <a:r>
              <a:rPr lang="en-US" sz="13800" dirty="0" smtClean="0">
                <a:solidFill>
                  <a:schemeClr val="bg1"/>
                </a:solidFill>
              </a:rPr>
              <a:t>rich</a:t>
            </a:r>
            <a:endParaRPr lang="en-US" sz="5400" dirty="0" smtClean="0">
              <a:solidFill>
                <a:schemeClr val="bg1"/>
              </a:solidFill>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rPr>
              <a:t>3 Principles</a:t>
            </a:r>
          </a:p>
        </p:txBody>
      </p:sp>
      <p:pic>
        <p:nvPicPr>
          <p:cNvPr id="208901" name="Picture 6" descr="be-rich-series.jpg"/>
          <p:cNvPicPr>
            <a:picLocks noChangeAspect="1"/>
          </p:cNvPicPr>
          <p:nvPr/>
        </p:nvPicPr>
        <p:blipFill>
          <a:blip r:embed="rId2" cstate="print"/>
          <a:srcRect/>
          <a:stretch>
            <a:fillRect/>
          </a:stretch>
        </p:blipFill>
        <p:spPr bwMode="auto">
          <a:xfrm>
            <a:off x="1676400" y="1143000"/>
            <a:ext cx="5765800" cy="3243263"/>
          </a:xfrm>
          <a:prstGeom prst="rect">
            <a:avLst/>
          </a:prstGeom>
          <a:noFill/>
          <a:ln w="9525">
            <a:noFill/>
            <a:miter lim="800000"/>
            <a:headEnd/>
            <a:tailEnd/>
          </a:ln>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title" idx="4294967295"/>
          </p:nvPr>
        </p:nvSpPr>
        <p:spPr>
          <a:xfrm>
            <a:off x="381000" y="228600"/>
            <a:ext cx="8305800" cy="762000"/>
          </a:xfrm>
          <a:solidFill>
            <a:srgbClr val="FFFFFF"/>
          </a:solidFill>
        </p:spPr>
        <p:txBody>
          <a:bodyPr/>
          <a:lstStyle/>
          <a:p>
            <a:pPr eaLnBrk="1" hangingPunct="1"/>
            <a:r>
              <a:rPr lang="en-US" altLang="zh-CN" sz="4000" b="1" dirty="0" smtClean="0">
                <a:solidFill>
                  <a:srgbClr val="113015"/>
                </a:solidFill>
              </a:rPr>
              <a:t>The Three Principles</a:t>
            </a:r>
            <a:endParaRPr lang="en-US" sz="4000" b="1" dirty="0" smtClean="0">
              <a:solidFill>
                <a:srgbClr val="113015"/>
              </a:solidFill>
            </a:endParaRPr>
          </a:p>
        </p:txBody>
      </p:sp>
      <p:pic>
        <p:nvPicPr>
          <p:cNvPr id="209923" name="Picture 9" descr="j0283209"/>
          <p:cNvPicPr>
            <a:picLocks noChangeAspect="1" noChangeArrowheads="1" noCrop="1"/>
          </p:cNvPicPr>
          <p:nvPr/>
        </p:nvPicPr>
        <p:blipFill>
          <a:blip r:embed="rId2" cstate="print"/>
          <a:srcRect/>
          <a:stretch>
            <a:fillRect/>
          </a:stretch>
        </p:blipFill>
        <p:spPr bwMode="auto">
          <a:xfrm>
            <a:off x="6119813" y="3892550"/>
            <a:ext cx="2719387" cy="2660650"/>
          </a:xfrm>
          <a:prstGeom prst="rect">
            <a:avLst/>
          </a:prstGeom>
          <a:noFill/>
          <a:ln w="9525">
            <a:noFill/>
            <a:miter lim="800000"/>
            <a:headEnd/>
            <a:tailEnd/>
          </a:ln>
        </p:spPr>
      </p:pic>
      <p:sp>
        <p:nvSpPr>
          <p:cNvPr id="22534" name="Text Box 6"/>
          <p:cNvSpPr txBox="1">
            <a:spLocks noChangeArrowheads="1"/>
          </p:cNvSpPr>
          <p:nvPr/>
        </p:nvSpPr>
        <p:spPr bwMode="auto">
          <a:xfrm>
            <a:off x="1295400" y="1524000"/>
            <a:ext cx="6324600" cy="2124075"/>
          </a:xfrm>
          <a:prstGeom prst="rect">
            <a:avLst/>
          </a:prstGeom>
          <a:solidFill>
            <a:srgbClr val="000000"/>
          </a:solidFill>
          <a:ln w="9525">
            <a:solidFill>
              <a:srgbClr val="000000"/>
            </a:solidFill>
            <a:miter lim="800000"/>
            <a:headEnd/>
            <a:tailEnd/>
          </a:ln>
        </p:spPr>
        <p:txBody>
          <a:bodyPr>
            <a:spAutoFit/>
          </a:bodyPr>
          <a:lstStyle/>
          <a:p>
            <a:pPr algn="ctr"/>
            <a:r>
              <a:rPr lang="en-US" altLang="zh-CN" sz="4400" b="1">
                <a:solidFill>
                  <a:srgbClr val="FFFFFF"/>
                </a:solidFill>
                <a:latin typeface="Arial" pitchFamily="34" charset="0"/>
              </a:rPr>
              <a:t>Procrastination</a:t>
            </a:r>
          </a:p>
          <a:p>
            <a:pPr algn="ctr"/>
            <a:r>
              <a:rPr lang="en-US" altLang="zh-CN" sz="4400" b="1">
                <a:solidFill>
                  <a:srgbClr val="FFFFFF"/>
                </a:solidFill>
                <a:latin typeface="Arial" pitchFamily="34" charset="0"/>
              </a:rPr>
              <a:t>Proportion</a:t>
            </a:r>
          </a:p>
          <a:p>
            <a:pPr algn="ctr"/>
            <a:r>
              <a:rPr lang="en-US" altLang="zh-CN" sz="4400" b="1">
                <a:solidFill>
                  <a:srgbClr val="FFFFFF"/>
                </a:solidFill>
                <a:latin typeface="Arial" pitchFamily="34" charset="0"/>
              </a:rPr>
              <a:t>Purpose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nimBg="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6" name="Picture 5" descr="checkbook large.jpg"/>
          <p:cNvPicPr>
            <a:picLocks noChangeAspect="1"/>
          </p:cNvPicPr>
          <p:nvPr/>
        </p:nvPicPr>
        <p:blipFill>
          <a:blip r:embed="rId2" cstate="print"/>
          <a:srcRect/>
          <a:stretch>
            <a:fillRect/>
          </a:stretch>
        </p:blipFill>
        <p:spPr bwMode="auto">
          <a:xfrm>
            <a:off x="0" y="-22225"/>
            <a:ext cx="9144000" cy="6880225"/>
          </a:xfrm>
          <a:prstGeom prst="rect">
            <a:avLst/>
          </a:prstGeom>
          <a:noFill/>
          <a:ln w="9525">
            <a:noFill/>
            <a:miter lim="800000"/>
            <a:headEnd/>
            <a:tailEnd/>
          </a:ln>
        </p:spPr>
      </p:pic>
      <p:sp>
        <p:nvSpPr>
          <p:cNvPr id="210947" name="Rectangle 2"/>
          <p:cNvSpPr>
            <a:spLocks noGrp="1" noChangeArrowheads="1"/>
          </p:cNvSpPr>
          <p:nvPr>
            <p:ph type="ctrTitle"/>
          </p:nvPr>
        </p:nvSpPr>
        <p:spPr>
          <a:xfrm>
            <a:off x="0" y="228600"/>
            <a:ext cx="8839200" cy="1143000"/>
          </a:xfrm>
        </p:spPr>
        <p:txBody>
          <a:bodyPr>
            <a:normAutofit fontScale="90000"/>
          </a:bodyPr>
          <a:lstStyle/>
          <a:p>
            <a:pPr algn="r" eaLnBrk="1" hangingPunct="1"/>
            <a:r>
              <a:rPr lang="en-US" sz="4900" b="1" dirty="0" smtClean="0">
                <a:solidFill>
                  <a:schemeClr val="bg1"/>
                </a:solidFill>
              </a:rPr>
              <a:t>What if Jesus saw </a:t>
            </a:r>
            <a:r>
              <a:rPr lang="en-US" sz="4900" b="1" dirty="0" smtClean="0">
                <a:solidFill>
                  <a:srgbClr val="FFFF00"/>
                </a:solidFill>
              </a:rPr>
              <a:t>your</a:t>
            </a:r>
            <a:r>
              <a:rPr lang="en-US" sz="4900" b="1" dirty="0" smtClean="0">
                <a:solidFill>
                  <a:schemeClr val="bg1"/>
                </a:solidFill>
              </a:rPr>
              <a:t> </a:t>
            </a:r>
            <a:br>
              <a:rPr lang="en-US" sz="4900" b="1" dirty="0" smtClean="0">
                <a:solidFill>
                  <a:schemeClr val="bg1"/>
                </a:solidFill>
              </a:rPr>
            </a:br>
            <a:r>
              <a:rPr lang="en-US" sz="4900" b="1" dirty="0" err="1" smtClean="0">
                <a:solidFill>
                  <a:schemeClr val="bg1"/>
                </a:solidFill>
              </a:rPr>
              <a:t>chequebook</a:t>
            </a:r>
            <a:r>
              <a:rPr lang="en-US" b="1" dirty="0" smtClean="0">
                <a:solidFill>
                  <a:schemeClr val="bg1"/>
                </a:solidFill>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11970" name="Picture 4" descr="Generosity fuller.jpg"/>
          <p:cNvPicPr>
            <a:picLocks noChangeAspect="1"/>
          </p:cNvPicPr>
          <p:nvPr/>
        </p:nvPicPr>
        <p:blipFill>
          <a:blip r:embed="rId2" cstate="print"/>
          <a:srcRect/>
          <a:stretch>
            <a:fillRect/>
          </a:stretch>
        </p:blipFill>
        <p:spPr bwMode="auto">
          <a:xfrm>
            <a:off x="0" y="184150"/>
            <a:ext cx="9144000" cy="6445250"/>
          </a:xfrm>
          <a:prstGeom prst="rect">
            <a:avLst/>
          </a:prstGeom>
          <a:noFill/>
          <a:ln w="9525">
            <a:noFill/>
            <a:miter lim="800000"/>
            <a:headEnd/>
            <a:tailEnd/>
          </a:ln>
        </p:spPr>
      </p:pic>
      <p:sp>
        <p:nvSpPr>
          <p:cNvPr id="19458" name="Rectangle 2"/>
          <p:cNvSpPr>
            <a:spLocks noGrp="1" noChangeArrowheads="1"/>
          </p:cNvSpPr>
          <p:nvPr>
            <p:ph type="ctrTitle"/>
          </p:nvPr>
        </p:nvSpPr>
        <p:spPr>
          <a:xfrm>
            <a:off x="0" y="5257800"/>
            <a:ext cx="9144000" cy="1143000"/>
          </a:xfrm>
        </p:spPr>
        <p:txBody>
          <a:bodyPr>
            <a:noAutofit/>
          </a:bodyPr>
          <a:lstStyle/>
          <a:p>
            <a:pPr eaLnBrk="1" hangingPunct="1"/>
            <a:r>
              <a:rPr lang="en-US" sz="4000" dirty="0" smtClean="0">
                <a:solidFill>
                  <a:schemeClr val="bg1"/>
                </a:solidFill>
              </a:rPr>
              <a:t>If I knew the exact amount God wanted me to give, would I give it?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endParaRPr lang="en-US" smtClean="0"/>
          </a:p>
        </p:txBody>
      </p:sp>
      <p:pic>
        <p:nvPicPr>
          <p:cNvPr id="212995" name="Picture 3" descr="bv30097"/>
          <p:cNvPicPr>
            <a:picLocks noGrp="1" noChangeAspect="1" noChangeArrowheads="1"/>
          </p:cNvPicPr>
          <p:nvPr>
            <p:ph idx="1"/>
          </p:nvPr>
        </p:nvPicPr>
        <p:blipFill>
          <a:blip r:embed="rId2" cstate="print"/>
          <a:srcRect/>
          <a:stretch>
            <a:fillRect/>
          </a:stretch>
        </p:blipFill>
        <p:spPr>
          <a:xfrm>
            <a:off x="0" y="30163"/>
            <a:ext cx="9144000" cy="6827837"/>
          </a:xfrm>
        </p:spPr>
      </p:pic>
      <p:sp>
        <p:nvSpPr>
          <p:cNvPr id="87044" name="WordArt 4"/>
          <p:cNvSpPr>
            <a:spLocks noChangeArrowheads="1" noChangeShapeType="1" noTextEdit="1"/>
          </p:cNvSpPr>
          <p:nvPr/>
        </p:nvSpPr>
        <p:spPr bwMode="auto">
          <a:xfrm>
            <a:off x="685800" y="533400"/>
            <a:ext cx="4495800" cy="990600"/>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00FFFF"/>
                </a:solidFill>
                <a:effectLst>
                  <a:outerShdw dist="125724" dir="18900000" algn="ctr" rotWithShape="0">
                    <a:srgbClr val="000099">
                      <a:alpha val="74997"/>
                    </a:srgbClr>
                  </a:outerShdw>
                </a:effectLst>
                <a:latin typeface="Impact"/>
              </a:rPr>
              <a:t>OUTLINE</a:t>
            </a:r>
          </a:p>
        </p:txBody>
      </p:sp>
      <p:sp>
        <p:nvSpPr>
          <p:cNvPr id="87045" name="Rectangle 5"/>
          <p:cNvSpPr>
            <a:spLocks noChangeArrowheads="1"/>
          </p:cNvSpPr>
          <p:nvPr/>
        </p:nvSpPr>
        <p:spPr bwMode="auto">
          <a:xfrm>
            <a:off x="609600" y="1900238"/>
            <a:ext cx="7110413" cy="831850"/>
          </a:xfrm>
          <a:prstGeom prst="rect">
            <a:avLst/>
          </a:prstGeom>
          <a:solidFill>
            <a:srgbClr val="000066"/>
          </a:solidFill>
          <a:ln w="9525">
            <a:noFill/>
            <a:miter lim="800000"/>
            <a:headEnd/>
            <a:tailEnd/>
          </a:ln>
        </p:spPr>
        <p:txBody>
          <a:bodyPr wrap="none" anchor="ctr">
            <a:spAutoFit/>
          </a:bodyPr>
          <a:lstStyle/>
          <a:p>
            <a:r>
              <a:rPr lang="en-US" b="1">
                <a:solidFill>
                  <a:srgbClr val="FFFF00"/>
                </a:solidFill>
                <a:latin typeface="Arial" pitchFamily="34" charset="0"/>
              </a:rPr>
              <a:t>III. Paul</a:t>
            </a:r>
            <a:r>
              <a:rPr lang="fr-FR" b="1">
                <a:solidFill>
                  <a:srgbClr val="FFFF00"/>
                </a:solidFill>
                <a:latin typeface="Arial" pitchFamily="34" charset="0"/>
              </a:rPr>
              <a:t>'</a:t>
            </a:r>
            <a:r>
              <a:rPr lang="en-US" b="1">
                <a:solidFill>
                  <a:srgbClr val="FFFF00"/>
                </a:solidFill>
                <a:latin typeface="Arial" pitchFamily="34" charset="0"/>
              </a:rPr>
              <a:t>s Vindication of His Apostolic Authority </a:t>
            </a:r>
            <a:br>
              <a:rPr lang="en-US" b="1">
                <a:solidFill>
                  <a:srgbClr val="FFFF00"/>
                </a:solidFill>
                <a:latin typeface="Arial" pitchFamily="34" charset="0"/>
              </a:rPr>
            </a:br>
            <a:r>
              <a:rPr lang="en-US" b="1">
                <a:solidFill>
                  <a:srgbClr val="FFFF00"/>
                </a:solidFill>
                <a:latin typeface="Arial" pitchFamily="34" charset="0"/>
              </a:rPr>
              <a:t>     (10:1–13:14)</a:t>
            </a:r>
          </a:p>
        </p:txBody>
      </p:sp>
      <p:sp>
        <p:nvSpPr>
          <p:cNvPr id="87046" name="Rectangle 6"/>
          <p:cNvSpPr>
            <a:spLocks noChangeArrowheads="1"/>
          </p:cNvSpPr>
          <p:nvPr/>
        </p:nvSpPr>
        <p:spPr bwMode="auto">
          <a:xfrm>
            <a:off x="914400" y="2967038"/>
            <a:ext cx="7729538" cy="831850"/>
          </a:xfrm>
          <a:prstGeom prst="rect">
            <a:avLst/>
          </a:prstGeom>
          <a:solidFill>
            <a:srgbClr val="F8F8F8"/>
          </a:solidFill>
          <a:ln w="9525">
            <a:noFill/>
            <a:miter lim="800000"/>
            <a:headEnd/>
            <a:tailEnd/>
          </a:ln>
        </p:spPr>
        <p:txBody>
          <a:bodyPr anchor="ctr">
            <a:spAutoFit/>
          </a:bodyPr>
          <a:lstStyle/>
          <a:p>
            <a:r>
              <a:rPr lang="en-US" b="1" i="1" dirty="0">
                <a:latin typeface="Arial" pitchFamily="34" charset="0"/>
              </a:rPr>
              <a:t>A. The Exercise of Apostolic Rights and Authority</a:t>
            </a:r>
            <a:br>
              <a:rPr lang="en-US" b="1" i="1" dirty="0">
                <a:latin typeface="Arial" pitchFamily="34" charset="0"/>
              </a:rPr>
            </a:br>
            <a:r>
              <a:rPr lang="en-US" b="1" i="1" dirty="0">
                <a:latin typeface="Arial" pitchFamily="34" charset="0"/>
              </a:rPr>
              <a:t>     (10:1–11:15)</a:t>
            </a:r>
            <a:r>
              <a:rPr lang="en-US" b="1" dirty="0">
                <a:latin typeface="Arial" pitchFamily="34" charset="0"/>
              </a:rPr>
              <a:t> </a:t>
            </a:r>
          </a:p>
        </p:txBody>
      </p:sp>
      <p:sp>
        <p:nvSpPr>
          <p:cNvPr id="87047" name="Rectangle 7"/>
          <p:cNvSpPr>
            <a:spLocks noChangeArrowheads="1"/>
          </p:cNvSpPr>
          <p:nvPr/>
        </p:nvSpPr>
        <p:spPr bwMode="auto">
          <a:xfrm>
            <a:off x="914400" y="3997325"/>
            <a:ext cx="6477000" cy="460375"/>
          </a:xfrm>
          <a:prstGeom prst="rect">
            <a:avLst/>
          </a:prstGeom>
          <a:solidFill>
            <a:srgbClr val="F8F8F8"/>
          </a:solidFill>
          <a:ln w="9525">
            <a:noFill/>
            <a:miter lim="800000"/>
            <a:headEnd/>
            <a:tailEnd/>
          </a:ln>
        </p:spPr>
        <p:txBody>
          <a:bodyPr anchor="ctr">
            <a:spAutoFit/>
          </a:bodyPr>
          <a:lstStyle/>
          <a:p>
            <a:r>
              <a:rPr lang="en-US" b="1" i="1" dirty="0">
                <a:latin typeface="Arial" pitchFamily="34" charset="0"/>
              </a:rPr>
              <a:t>B. Boasting "As a Fool" (11:16–12:13)</a:t>
            </a:r>
          </a:p>
        </p:txBody>
      </p:sp>
      <p:sp>
        <p:nvSpPr>
          <p:cNvPr id="87048" name="Rectangle 8"/>
          <p:cNvSpPr>
            <a:spLocks noChangeArrowheads="1"/>
          </p:cNvSpPr>
          <p:nvPr/>
        </p:nvSpPr>
        <p:spPr bwMode="auto">
          <a:xfrm>
            <a:off x="914400" y="4656138"/>
            <a:ext cx="5905500" cy="461962"/>
          </a:xfrm>
          <a:prstGeom prst="rect">
            <a:avLst/>
          </a:prstGeom>
          <a:solidFill>
            <a:srgbClr val="F8F8F8"/>
          </a:solidFill>
          <a:ln w="9525">
            <a:noFill/>
            <a:miter lim="800000"/>
            <a:headEnd/>
            <a:tailEnd/>
          </a:ln>
        </p:spPr>
        <p:txBody>
          <a:bodyPr anchor="ctr">
            <a:spAutoFit/>
          </a:bodyPr>
          <a:lstStyle/>
          <a:p>
            <a:r>
              <a:rPr lang="en-US" b="1" i="1">
                <a:latin typeface="Arial" pitchFamily="34" charset="0"/>
              </a:rPr>
              <a:t>C. The Planned Third Visit (12:14-13:10)</a:t>
            </a:r>
          </a:p>
        </p:txBody>
      </p:sp>
      <p:sp>
        <p:nvSpPr>
          <p:cNvPr id="87049" name="Rectangle 9"/>
          <p:cNvSpPr>
            <a:spLocks noChangeArrowheads="1"/>
          </p:cNvSpPr>
          <p:nvPr/>
        </p:nvSpPr>
        <p:spPr bwMode="auto">
          <a:xfrm>
            <a:off x="908050" y="5316538"/>
            <a:ext cx="3740150" cy="461962"/>
          </a:xfrm>
          <a:prstGeom prst="rect">
            <a:avLst/>
          </a:prstGeom>
          <a:solidFill>
            <a:srgbClr val="F8F8F8"/>
          </a:solidFill>
          <a:ln w="9525">
            <a:noFill/>
            <a:miter lim="800000"/>
            <a:headEnd/>
            <a:tailEnd/>
          </a:ln>
        </p:spPr>
        <p:txBody>
          <a:bodyPr anchor="ctr">
            <a:spAutoFit/>
          </a:bodyPr>
          <a:lstStyle/>
          <a:p>
            <a:r>
              <a:rPr lang="en-US" b="1" i="1">
                <a:latin typeface="Arial" pitchFamily="34" charset="0"/>
              </a:rPr>
              <a:t>D. Conclusion (13:11-14)</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arn(inHorizontal)">
                                      <p:cBhvr>
                                        <p:cTn id="7" dur="1000"/>
                                        <p:tgtEl>
                                          <p:spTgt spid="87044"/>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checkerboard(across)">
                                      <p:cBhvr>
                                        <p:cTn id="11" dur="1000"/>
                                        <p:tgtEl>
                                          <p:spTgt spid="87045"/>
                                        </p:tgtEl>
                                      </p:cBhvr>
                                    </p:animEffect>
                                  </p:childTnLst>
                                </p:cTn>
                              </p:par>
                            </p:childTnLst>
                          </p:cTn>
                        </p:par>
                        <p:par>
                          <p:cTn id="12" fill="hold" nodeType="afterGroup">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87046"/>
                                        </p:tgtEl>
                                        <p:attrNameLst>
                                          <p:attrName>style.visibility</p:attrName>
                                        </p:attrNameLst>
                                      </p:cBhvr>
                                      <p:to>
                                        <p:strVal val="visible"/>
                                      </p:to>
                                    </p:set>
                                    <p:animEffect transition="in" filter="randombar(horizontal)">
                                      <p:cBhvr>
                                        <p:cTn id="15" dur="1000"/>
                                        <p:tgtEl>
                                          <p:spTgt spid="87046"/>
                                        </p:tgtEl>
                                      </p:cBhvr>
                                    </p:animEffect>
                                  </p:childTnLst>
                                </p:cTn>
                              </p:par>
                            </p:childTnLst>
                          </p:cTn>
                        </p:par>
                        <p:par>
                          <p:cTn id="16" fill="hold" nodeType="afterGroup">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87047"/>
                                        </p:tgtEl>
                                        <p:attrNameLst>
                                          <p:attrName>style.visibility</p:attrName>
                                        </p:attrNameLst>
                                      </p:cBhvr>
                                      <p:to>
                                        <p:strVal val="visible"/>
                                      </p:to>
                                    </p:set>
                                    <p:animEffect transition="in" filter="randombar(horizontal)">
                                      <p:cBhvr>
                                        <p:cTn id="19" dur="1000"/>
                                        <p:tgtEl>
                                          <p:spTgt spid="87047"/>
                                        </p:tgtEl>
                                      </p:cBhvr>
                                    </p:animEffect>
                                  </p:childTnLst>
                                </p:cTn>
                              </p:par>
                            </p:childTnLst>
                          </p:cTn>
                        </p:par>
                        <p:par>
                          <p:cTn id="20" fill="hold" nodeType="afterGroup">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87048"/>
                                        </p:tgtEl>
                                        <p:attrNameLst>
                                          <p:attrName>style.visibility</p:attrName>
                                        </p:attrNameLst>
                                      </p:cBhvr>
                                      <p:to>
                                        <p:strVal val="visible"/>
                                      </p:to>
                                    </p:set>
                                    <p:animEffect transition="in" filter="randombar(horizontal)">
                                      <p:cBhvr>
                                        <p:cTn id="23" dur="1000"/>
                                        <p:tgtEl>
                                          <p:spTgt spid="87048"/>
                                        </p:tgtEl>
                                      </p:cBhvr>
                                    </p:animEffect>
                                  </p:childTnLst>
                                </p:cTn>
                              </p:par>
                            </p:childTnLst>
                          </p:cTn>
                        </p:par>
                        <p:par>
                          <p:cTn id="24" fill="hold" nodeType="afterGroup">
                            <p:stCondLst>
                              <p:cond delay="5000"/>
                            </p:stCondLst>
                            <p:childTnLst>
                              <p:par>
                                <p:cTn id="25" presetID="14" presetClass="entr" presetSubtype="10" fill="hold" grpId="0" nodeType="afterEffect">
                                  <p:stCondLst>
                                    <p:cond delay="0"/>
                                  </p:stCondLst>
                                  <p:childTnLst>
                                    <p:set>
                                      <p:cBhvr>
                                        <p:cTn id="26" dur="1" fill="hold">
                                          <p:stCondLst>
                                            <p:cond delay="0"/>
                                          </p:stCondLst>
                                        </p:cTn>
                                        <p:tgtEl>
                                          <p:spTgt spid="87049"/>
                                        </p:tgtEl>
                                        <p:attrNameLst>
                                          <p:attrName>style.visibility</p:attrName>
                                        </p:attrNameLst>
                                      </p:cBhvr>
                                      <p:to>
                                        <p:strVal val="visible"/>
                                      </p:to>
                                    </p:set>
                                    <p:animEffect transition="in" filter="randombar(horizontal)">
                                      <p:cBhvr>
                                        <p:cTn id="27" dur="1000"/>
                                        <p:tgtEl>
                                          <p:spTgt spid="8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nimBg="1"/>
      <p:bldP spid="87045" grpId="0" animBg="1"/>
      <p:bldP spid="87046" grpId="0" animBg="1"/>
      <p:bldP spid="87047" grpId="0" animBg="1"/>
      <p:bldP spid="87048" grpId="0" animBg="1"/>
      <p:bldP spid="87049"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4018" name="Picture 5" descr="sowing on dir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3"/>
          <p:cNvSpPr txBox="1">
            <a:spLocks noChangeArrowheads="1"/>
          </p:cNvSpPr>
          <p:nvPr/>
        </p:nvSpPr>
        <p:spPr bwMode="auto">
          <a:xfrm>
            <a:off x="0" y="685800"/>
            <a:ext cx="9144000" cy="609600"/>
          </a:xfrm>
          <a:prstGeom prst="rect">
            <a:avLst/>
          </a:prstGeom>
          <a:solidFill>
            <a:srgbClr val="000000"/>
          </a:solidFill>
          <a:ln w="9525">
            <a:noFill/>
            <a:miter lim="800000"/>
            <a:headEnd/>
            <a:tailEnd/>
          </a:ln>
        </p:spPr>
        <p:txBody>
          <a:bodyPr/>
          <a:lstStyle/>
          <a:p>
            <a:pPr algn="ctr">
              <a:spcBef>
                <a:spcPct val="20000"/>
              </a:spcBef>
              <a:defRPr/>
            </a:pPr>
            <a:r>
              <a:rPr lang="en-US" sz="3200" b="1">
                <a:solidFill>
                  <a:schemeClr val="bg1"/>
                </a:solidFill>
                <a:effectLst>
                  <a:outerShdw blurRad="38100" dist="38100" dir="2700000" algn="tl">
                    <a:srgbClr val="808080"/>
                  </a:outerShdw>
                </a:effectLst>
                <a:latin typeface="Arial" pitchFamily="34" charset="0"/>
              </a:rPr>
              <a:t>2 Corinthians 9:6-15</a:t>
            </a:r>
          </a:p>
        </p:txBody>
      </p:sp>
      <p:sp>
        <p:nvSpPr>
          <p:cNvPr id="17410" name="Rectangle 2"/>
          <p:cNvSpPr>
            <a:spLocks noGrp="1" noChangeArrowheads="1"/>
          </p:cNvSpPr>
          <p:nvPr>
            <p:ph type="ctrTitle"/>
          </p:nvPr>
        </p:nvSpPr>
        <p:spPr>
          <a:xfrm>
            <a:off x="0" y="0"/>
            <a:ext cx="9148763" cy="762000"/>
          </a:xfrm>
          <a:solidFill>
            <a:srgbClr val="000000"/>
          </a:solidFill>
        </p:spPr>
        <p:txBody>
          <a:bodyPr/>
          <a:lstStyle/>
          <a:p>
            <a:pPr eaLnBrk="1" hangingPunct="1">
              <a:defRPr/>
            </a:pPr>
            <a:r>
              <a:rPr lang="en-US" b="1" dirty="0" smtClean="0">
                <a:solidFill>
                  <a:schemeClr val="bg1"/>
                </a:solidFill>
                <a:effectLst>
                  <a:outerShdw blurRad="38100" dist="38100" dir="2700000" algn="tl">
                    <a:srgbClr val="808080"/>
                  </a:outerShdw>
                </a:effectLst>
              </a:rPr>
              <a:t>Sowing Lessons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0" y="0"/>
            <a:ext cx="9144000" cy="762000"/>
          </a:xfrm>
        </p:spPr>
        <p:txBody>
          <a:bodyPr/>
          <a:lstStyle/>
          <a:p>
            <a:pPr eaLnBrk="1" hangingPunct="1"/>
            <a:r>
              <a:rPr lang="en-US" sz="3200" smtClean="0">
                <a:solidFill>
                  <a:srgbClr val="FFFFFF"/>
                </a:solidFill>
              </a:rPr>
              <a:t>Name what comes to mind when I say...</a:t>
            </a:r>
          </a:p>
        </p:txBody>
      </p:sp>
      <p:grpSp>
        <p:nvGrpSpPr>
          <p:cNvPr id="2" name="Group 6"/>
          <p:cNvGrpSpPr>
            <a:grpSpLocks/>
          </p:cNvGrpSpPr>
          <p:nvPr/>
        </p:nvGrpSpPr>
        <p:grpSpPr bwMode="auto">
          <a:xfrm>
            <a:off x="0" y="660400"/>
            <a:ext cx="9144000" cy="6197600"/>
            <a:chOff x="0" y="660400"/>
            <a:chExt cx="9144000" cy="6197600"/>
          </a:xfrm>
        </p:grpSpPr>
        <p:pic>
          <p:nvPicPr>
            <p:cNvPr id="305155" name="Picture 5" descr="tax_money.jpg"/>
            <p:cNvPicPr>
              <a:picLocks noChangeAspect="1"/>
            </p:cNvPicPr>
            <p:nvPr/>
          </p:nvPicPr>
          <p:blipFill>
            <a:blip r:embed="rId2"/>
            <a:srcRect/>
            <a:stretch>
              <a:fillRect/>
            </a:stretch>
          </p:blipFill>
          <p:spPr bwMode="auto">
            <a:xfrm>
              <a:off x="0" y="660400"/>
              <a:ext cx="9144000" cy="6197600"/>
            </a:xfrm>
            <a:prstGeom prst="rect">
              <a:avLst/>
            </a:prstGeom>
            <a:noFill/>
            <a:ln w="9525">
              <a:noFill/>
              <a:miter lim="800000"/>
              <a:headEnd/>
              <a:tailEnd/>
            </a:ln>
          </p:spPr>
        </p:pic>
        <p:sp>
          <p:nvSpPr>
            <p:cNvPr id="305156" name="Rectangle 2"/>
            <p:cNvSpPr txBox="1">
              <a:spLocks noChangeArrowheads="1"/>
            </p:cNvSpPr>
            <p:nvPr/>
          </p:nvSpPr>
          <p:spPr bwMode="auto">
            <a:xfrm>
              <a:off x="0" y="2286000"/>
              <a:ext cx="9144000" cy="762000"/>
            </a:xfrm>
            <a:prstGeom prst="rect">
              <a:avLst/>
            </a:prstGeom>
            <a:noFill/>
            <a:ln w="9525">
              <a:noFill/>
              <a:miter lim="800000"/>
              <a:headEnd/>
              <a:tailEnd/>
            </a:ln>
          </p:spPr>
          <p:txBody>
            <a:bodyPr anchor="ctr"/>
            <a:lstStyle/>
            <a:p>
              <a:pPr algn="ctr"/>
              <a:r>
                <a:rPr lang="en-US" sz="7200" b="1">
                  <a:solidFill>
                    <a:srgbClr val="000000"/>
                  </a:solidFill>
                  <a:latin typeface="Arial" pitchFamily="34" charset="0"/>
                </a:rPr>
                <a:t>MONEY</a:t>
              </a:r>
              <a:endParaRPr lang="en-US" sz="3200" b="1">
                <a:solidFill>
                  <a:srgbClr val="000000"/>
                </a:solidFill>
                <a:latin typeface="Arial"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6177" name="Picture 2" descr="John-wayne.jpg"/>
          <p:cNvPicPr>
            <a:picLocks noChangeAspect="1"/>
          </p:cNvPicPr>
          <p:nvPr/>
        </p:nvPicPr>
        <p:blipFill>
          <a:blip r:embed="rId3"/>
          <a:srcRect/>
          <a:stretch>
            <a:fillRect/>
          </a:stretch>
        </p:blipFill>
        <p:spPr bwMode="auto">
          <a:xfrm>
            <a:off x="0" y="0"/>
            <a:ext cx="9137650" cy="6858000"/>
          </a:xfrm>
          <a:prstGeom prst="rect">
            <a:avLst/>
          </a:prstGeom>
          <a:noFill/>
          <a:ln w="9525">
            <a:noFill/>
            <a:miter lim="800000"/>
            <a:headEnd/>
            <a:tailEnd/>
          </a:ln>
        </p:spPr>
      </p:pic>
      <p:sp>
        <p:nvSpPr>
          <p:cNvPr id="58370" name="Rectangle 2"/>
          <p:cNvSpPr>
            <a:spLocks noGrp="1" noChangeArrowheads="1"/>
          </p:cNvSpPr>
          <p:nvPr>
            <p:ph type="ctrTitle"/>
          </p:nvPr>
        </p:nvSpPr>
        <p:spPr>
          <a:xfrm>
            <a:off x="0" y="0"/>
            <a:ext cx="9144000" cy="762000"/>
          </a:xfrm>
        </p:spPr>
        <p:txBody>
          <a:bodyPr/>
          <a:lstStyle/>
          <a:p>
            <a:pPr eaLnBrk="1" hangingPunct="1"/>
            <a:r>
              <a:rPr lang="en-US" smtClean="0">
                <a:solidFill>
                  <a:srgbClr val="FFFFFF"/>
                </a:solidFill>
                <a:effectLst>
                  <a:outerShdw blurRad="38100" dist="38100" dir="2700000" algn="tl">
                    <a:srgbClr val="808080"/>
                  </a:outerShdw>
                </a:effectLst>
              </a:rPr>
              <a:t>John Wayne, The Duke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pPr eaLnBrk="1" hangingPunct="1"/>
            <a:r>
              <a:rPr lang="en-US" sz="800" smtClean="0">
                <a:solidFill>
                  <a:schemeClr val="bg1"/>
                </a:solidFill>
              </a:rPr>
              <a:t>Be thou my vision 2/4</a:t>
            </a:r>
          </a:p>
        </p:txBody>
      </p:sp>
      <p:pic>
        <p:nvPicPr>
          <p:cNvPr id="153602" name="Picture 3" descr="wo_scn13"/>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76200" y="1087438"/>
            <a:ext cx="9048750" cy="4703762"/>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eaLnBrk="0" hangingPunct="0">
              <a:lnSpc>
                <a:spcPct val="120000"/>
              </a:lnSpc>
              <a:defRPr/>
            </a:pPr>
            <a:r>
              <a:rPr lang="en-US" sz="3600" b="1">
                <a:solidFill>
                  <a:srgbClr val="FFFFFF"/>
                </a:solidFill>
                <a:latin typeface="Arial" charset="0"/>
                <a:ea typeface="+mn-ea"/>
              </a:rPr>
              <a:t>Be Thou my Wisdom, </a:t>
            </a:r>
            <a:br>
              <a:rPr lang="en-US" sz="3600" b="1">
                <a:solidFill>
                  <a:srgbClr val="FFFFFF"/>
                </a:solidFill>
                <a:latin typeface="Arial" charset="0"/>
                <a:ea typeface="+mn-ea"/>
              </a:rPr>
            </a:br>
            <a:r>
              <a:rPr lang="en-US" sz="3600" b="1">
                <a:solidFill>
                  <a:srgbClr val="FFFFFF"/>
                </a:solidFill>
                <a:latin typeface="Arial" charset="0"/>
                <a:ea typeface="+mn-ea"/>
              </a:rPr>
              <a:t>and Thou my true Word;</a:t>
            </a:r>
          </a:p>
          <a:p>
            <a:pPr algn="ctr" eaLnBrk="0" hangingPunct="0">
              <a:lnSpc>
                <a:spcPct val="120000"/>
              </a:lnSpc>
              <a:defRPr/>
            </a:pPr>
            <a:r>
              <a:rPr lang="en-US" sz="3600" b="1">
                <a:solidFill>
                  <a:srgbClr val="FFFFFF"/>
                </a:solidFill>
                <a:latin typeface="Arial" charset="0"/>
                <a:ea typeface="+mn-ea"/>
              </a:rPr>
              <a:t>I ever with Thee and Thou with me, Lord;</a:t>
            </a:r>
          </a:p>
          <a:p>
            <a:pPr algn="ctr" eaLnBrk="0" hangingPunct="0">
              <a:lnSpc>
                <a:spcPct val="120000"/>
              </a:lnSpc>
              <a:defRPr/>
            </a:pPr>
            <a:r>
              <a:rPr lang="en-US" sz="3600" b="1">
                <a:solidFill>
                  <a:srgbClr val="FFFFFF"/>
                </a:solidFill>
                <a:latin typeface="Arial" charset="0"/>
                <a:ea typeface="+mn-ea"/>
              </a:rPr>
              <a:t>Thou my great Father, </a:t>
            </a:r>
            <a:br>
              <a:rPr lang="en-US" sz="3600" b="1">
                <a:solidFill>
                  <a:srgbClr val="FFFFFF"/>
                </a:solidFill>
                <a:latin typeface="Arial" charset="0"/>
                <a:ea typeface="+mn-ea"/>
              </a:rPr>
            </a:br>
            <a:r>
              <a:rPr lang="en-US" sz="3600" b="1">
                <a:solidFill>
                  <a:srgbClr val="FFFFFF"/>
                </a:solidFill>
                <a:latin typeface="Arial" charset="0"/>
                <a:ea typeface="+mn-ea"/>
              </a:rPr>
              <a:t>I Thy true son,</a:t>
            </a:r>
          </a:p>
          <a:p>
            <a:pPr algn="ctr" eaLnBrk="0" hangingPunct="0">
              <a:lnSpc>
                <a:spcPct val="120000"/>
              </a:lnSpc>
              <a:defRPr/>
            </a:pPr>
            <a:r>
              <a:rPr lang="en-US" sz="3600" b="1">
                <a:solidFill>
                  <a:srgbClr val="FFFFFF"/>
                </a:solidFill>
                <a:latin typeface="Arial" charset="0"/>
                <a:ea typeface="+mn-ea"/>
              </a:rPr>
              <a:t>Thou in me dwelling, </a:t>
            </a:r>
            <a:br>
              <a:rPr lang="en-US" sz="3600" b="1">
                <a:solidFill>
                  <a:srgbClr val="FFFFFF"/>
                </a:solidFill>
                <a:latin typeface="Arial" charset="0"/>
                <a:ea typeface="+mn-ea"/>
              </a:rPr>
            </a:br>
            <a:r>
              <a:rPr lang="en-US" sz="3600" b="1">
                <a:solidFill>
                  <a:srgbClr val="FFFFFF"/>
                </a:solidFill>
                <a:latin typeface="Arial" charset="0"/>
                <a:ea typeface="+mn-ea"/>
              </a:rPr>
              <a:t>and I with Thee one.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17090" name="Picture 2" descr="rich man and lazarus.jpg"/>
          <p:cNvPicPr>
            <a:picLocks noChangeAspect="1"/>
          </p:cNvPicPr>
          <p:nvPr/>
        </p:nvPicPr>
        <p:blipFill>
          <a:blip r:embed="rId3" cstate="print"/>
          <a:srcRect/>
          <a:stretch>
            <a:fillRect/>
          </a:stretch>
        </p:blipFill>
        <p:spPr bwMode="auto">
          <a:xfrm>
            <a:off x="0" y="0"/>
            <a:ext cx="5337175" cy="6858000"/>
          </a:xfrm>
          <a:prstGeom prst="rect">
            <a:avLst/>
          </a:prstGeom>
          <a:noFill/>
          <a:ln w="9525">
            <a:noFill/>
            <a:miter lim="800000"/>
            <a:headEnd/>
            <a:tailEnd/>
          </a:ln>
        </p:spPr>
      </p:pic>
      <p:sp>
        <p:nvSpPr>
          <p:cNvPr id="217091" name="Rectangle 2"/>
          <p:cNvSpPr>
            <a:spLocks noGrp="1" noChangeArrowheads="1"/>
          </p:cNvSpPr>
          <p:nvPr>
            <p:ph type="ctrTitle"/>
          </p:nvPr>
        </p:nvSpPr>
        <p:spPr>
          <a:xfrm>
            <a:off x="609600" y="0"/>
            <a:ext cx="8534400" cy="762000"/>
          </a:xfrm>
        </p:spPr>
        <p:txBody>
          <a:bodyPr/>
          <a:lstStyle/>
          <a:p>
            <a:pPr eaLnBrk="1" hangingPunct="1"/>
            <a:r>
              <a:rPr lang="en-US" dirty="0" smtClean="0">
                <a:solidFill>
                  <a:srgbClr val="113015"/>
                </a:solidFill>
              </a:rPr>
              <a:t>The Rich Man </a:t>
            </a:r>
            <a:r>
              <a:rPr lang="en-US" dirty="0" smtClean="0">
                <a:solidFill>
                  <a:srgbClr val="FFFFFF"/>
                </a:solidFill>
              </a:rPr>
              <a:t>&amp; Lazarus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0" y="0"/>
            <a:ext cx="9144000" cy="762000"/>
          </a:xfrm>
        </p:spPr>
        <p:txBody>
          <a:bodyPr/>
          <a:lstStyle/>
          <a:p>
            <a:pPr algn="l" eaLnBrk="1" hangingPunct="1"/>
            <a:r>
              <a:rPr lang="en-US" smtClean="0">
                <a:solidFill>
                  <a:srgbClr val="FFFFFF"/>
                </a:solidFill>
              </a:rPr>
              <a:t>The Dentist</a:t>
            </a:r>
          </a:p>
        </p:txBody>
      </p:sp>
      <p:pic>
        <p:nvPicPr>
          <p:cNvPr id="218115" name="Picture 3" descr="dentist.jpg"/>
          <p:cNvPicPr>
            <a:picLocks noChangeAspect="1"/>
          </p:cNvPicPr>
          <p:nvPr/>
        </p:nvPicPr>
        <p:blipFill>
          <a:blip r:embed="rId3" cstate="print"/>
          <a:srcRect/>
          <a:stretch>
            <a:fillRect/>
          </a:stretch>
        </p:blipFill>
        <p:spPr bwMode="auto">
          <a:xfrm>
            <a:off x="0" y="0"/>
            <a:ext cx="5280025" cy="6858000"/>
          </a:xfrm>
          <a:prstGeom prst="rect">
            <a:avLst/>
          </a:prstGeom>
          <a:noFill/>
          <a:ln w="9525">
            <a:noFill/>
            <a:miter lim="800000"/>
            <a:headEnd/>
            <a:tailEnd/>
          </a:ln>
        </p:spPr>
      </p:pic>
      <p:pic>
        <p:nvPicPr>
          <p:cNvPr id="18436" name="Picture 2" descr="dentist works.jpg"/>
          <p:cNvPicPr>
            <a:picLocks noChangeAspect="1"/>
          </p:cNvPicPr>
          <p:nvPr/>
        </p:nvPicPr>
        <p:blipFill>
          <a:blip r:embed="rId4" cstate="print"/>
          <a:srcRect/>
          <a:stretch>
            <a:fillRect/>
          </a:stretch>
        </p:blipFill>
        <p:spPr bwMode="auto">
          <a:xfrm>
            <a:off x="4495800" y="2743200"/>
            <a:ext cx="4200525" cy="35306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3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9138" name="Picture 2" descr="Dollars.jpg"/>
          <p:cNvPicPr>
            <a:picLocks noChangeAspect="1"/>
          </p:cNvPicPr>
          <p:nvPr/>
        </p:nvPicPr>
        <p:blipFill>
          <a:blip r:embed="rId3" cstate="print">
            <a:lum bright="-48000"/>
          </a:blip>
          <a:srcRect/>
          <a:stretch>
            <a:fillRect/>
          </a:stretch>
        </p:blipFill>
        <p:spPr bwMode="auto">
          <a:xfrm>
            <a:off x="0" y="0"/>
            <a:ext cx="9144000" cy="6858000"/>
          </a:xfrm>
          <a:prstGeom prst="rect">
            <a:avLst/>
          </a:prstGeom>
          <a:noFill/>
          <a:ln w="9525">
            <a:noFill/>
            <a:miter lim="800000"/>
            <a:headEnd/>
            <a:tailEnd/>
          </a:ln>
        </p:spPr>
      </p:pic>
      <p:sp>
        <p:nvSpPr>
          <p:cNvPr id="58370" name="Rectangle 2"/>
          <p:cNvSpPr>
            <a:spLocks noGrp="1" noChangeArrowheads="1"/>
          </p:cNvSpPr>
          <p:nvPr>
            <p:ph type="title"/>
          </p:nvPr>
        </p:nvSpPr>
        <p:spPr>
          <a:xfrm>
            <a:off x="685800" y="228600"/>
            <a:ext cx="7772400" cy="1066800"/>
          </a:xfrm>
          <a:gradFill flip="none" rotWithShape="1">
            <a:gsLst>
              <a:gs pos="63000">
                <a:srgbClr val="113015"/>
              </a:gs>
              <a:gs pos="100000">
                <a:schemeClr val="tx1"/>
              </a:gs>
            </a:gsLst>
            <a:path path="shape">
              <a:fillToRect l="50000" t="50000" r="50000" b="50000"/>
            </a:path>
            <a:tileRect/>
          </a:gradFill>
        </p:spPr>
        <p:txBody>
          <a:bodyPr/>
          <a:lstStyle/>
          <a:p>
            <a:pPr eaLnBrk="1" hangingPunct="1">
              <a:defRPr/>
            </a:pPr>
            <a:r>
              <a:rPr lang="en-US" smtClean="0">
                <a:solidFill>
                  <a:srgbClr val="FFFFFF"/>
                </a:solidFill>
                <a:effectLst>
                  <a:outerShdw blurRad="38100" dist="38100" dir="2700000" algn="tl">
                    <a:srgbClr val="000000"/>
                  </a:outerShdw>
                </a:effectLst>
              </a:rPr>
              <a:t>Money &amp; Titles</a:t>
            </a:r>
          </a:p>
        </p:txBody>
      </p:sp>
      <p:sp>
        <p:nvSpPr>
          <p:cNvPr id="6" name="Content Placeholder 5"/>
          <p:cNvSpPr>
            <a:spLocks noGrp="1"/>
          </p:cNvSpPr>
          <p:nvPr>
            <p:ph sz="half" idx="2"/>
          </p:nvPr>
        </p:nvSpPr>
        <p:spPr>
          <a:xfrm>
            <a:off x="2819400" y="1447800"/>
            <a:ext cx="6324600" cy="4724400"/>
          </a:xfrm>
        </p:spPr>
        <p:txBody>
          <a:bodyPr/>
          <a:lstStyle/>
          <a:p>
            <a:pPr>
              <a:spcBef>
                <a:spcPct val="0"/>
              </a:spcBef>
              <a:buFontTx/>
              <a:buNone/>
              <a:defRPr/>
            </a:pPr>
            <a:r>
              <a:rPr lang="en-US" sz="3200" dirty="0" smtClean="0">
                <a:solidFill>
                  <a:schemeClr val="bg1"/>
                </a:solidFill>
                <a:effectLst>
                  <a:outerShdw blurRad="38100" dist="38100" dir="2700000" algn="tl">
                    <a:srgbClr val="808080"/>
                  </a:outerShdw>
                </a:effectLst>
              </a:rPr>
              <a:t>Young Urban Professionals</a:t>
            </a:r>
          </a:p>
          <a:p>
            <a:pPr>
              <a:spcBef>
                <a:spcPct val="0"/>
              </a:spcBef>
              <a:buFontTx/>
              <a:buNone/>
              <a:defRPr/>
            </a:pPr>
            <a:r>
              <a:rPr lang="en-US" sz="3200" dirty="0" smtClean="0">
                <a:solidFill>
                  <a:schemeClr val="bg1"/>
                </a:solidFill>
                <a:effectLst>
                  <a:outerShdw blurRad="38100" dist="38100" dir="2700000" algn="tl">
                    <a:srgbClr val="808080"/>
                  </a:outerShdw>
                </a:effectLst>
              </a:rPr>
              <a:t>Poor Urban Professionals</a:t>
            </a:r>
          </a:p>
          <a:p>
            <a:pPr>
              <a:spcBef>
                <a:spcPct val="0"/>
              </a:spcBef>
              <a:buFontTx/>
              <a:buNone/>
              <a:defRPr/>
            </a:pPr>
            <a:r>
              <a:rPr lang="en-US" sz="3200" dirty="0" smtClean="0">
                <a:solidFill>
                  <a:schemeClr val="bg1"/>
                </a:solidFill>
                <a:effectLst>
                  <a:outerShdw blurRad="38100" dist="38100" dir="2700000" algn="tl">
                    <a:srgbClr val="808080"/>
                  </a:outerShdw>
                </a:effectLst>
              </a:rPr>
              <a:t>Black Urban Professionals</a:t>
            </a:r>
          </a:p>
          <a:p>
            <a:pPr>
              <a:spcBef>
                <a:spcPct val="0"/>
              </a:spcBef>
              <a:buFontTx/>
              <a:buNone/>
              <a:defRPr/>
            </a:pPr>
            <a:r>
              <a:rPr lang="en-US" sz="3200" dirty="0" smtClean="0">
                <a:solidFill>
                  <a:schemeClr val="bg1"/>
                </a:solidFill>
                <a:effectLst>
                  <a:outerShdw blurRad="38100" dist="38100" dir="2700000" algn="tl">
                    <a:srgbClr val="808080"/>
                  </a:outerShdw>
                </a:effectLst>
              </a:rPr>
              <a:t>Grown Urban Professionals</a:t>
            </a:r>
          </a:p>
          <a:p>
            <a:pPr>
              <a:spcBef>
                <a:spcPct val="0"/>
              </a:spcBef>
              <a:buFontTx/>
              <a:buNone/>
              <a:defRPr/>
            </a:pPr>
            <a:r>
              <a:rPr lang="en-US" sz="3200" dirty="0" smtClean="0">
                <a:solidFill>
                  <a:schemeClr val="bg1"/>
                </a:solidFill>
                <a:effectLst>
                  <a:outerShdw blurRad="38100" dist="38100" dir="2700000" algn="tl">
                    <a:srgbClr val="808080"/>
                  </a:outerShdw>
                </a:effectLst>
              </a:rPr>
              <a:t>Double Income, No Kids</a:t>
            </a:r>
          </a:p>
          <a:p>
            <a:pPr>
              <a:spcBef>
                <a:spcPct val="0"/>
              </a:spcBef>
              <a:buFontTx/>
              <a:buNone/>
              <a:defRPr/>
            </a:pPr>
            <a:r>
              <a:rPr lang="en-US" sz="3200" dirty="0" smtClean="0">
                <a:solidFill>
                  <a:schemeClr val="bg1"/>
                </a:solidFill>
                <a:effectLst>
                  <a:outerShdw blurRad="38100" dist="38100" dir="2700000" algn="tl">
                    <a:srgbClr val="808080"/>
                  </a:outerShdw>
                </a:effectLst>
              </a:rPr>
              <a:t>Single Income, Lots of Kids</a:t>
            </a:r>
          </a:p>
          <a:p>
            <a:pPr>
              <a:spcBef>
                <a:spcPct val="0"/>
              </a:spcBef>
              <a:buFontTx/>
              <a:buNone/>
              <a:defRPr/>
            </a:pPr>
            <a:r>
              <a:rPr lang="en-US" sz="3200" dirty="0" smtClean="0">
                <a:solidFill>
                  <a:schemeClr val="bg1"/>
                </a:solidFill>
                <a:effectLst>
                  <a:outerShdw blurRad="38100" dist="38100" dir="2700000" algn="tl">
                    <a:srgbClr val="808080"/>
                  </a:outerShdw>
                </a:effectLst>
              </a:rPr>
              <a:t>Well-Off Older Folks</a:t>
            </a:r>
          </a:p>
          <a:p>
            <a:pPr>
              <a:spcBef>
                <a:spcPct val="0"/>
              </a:spcBef>
              <a:buFontTx/>
              <a:buNone/>
              <a:defRPr/>
            </a:pPr>
            <a:r>
              <a:rPr lang="en-US" sz="3200" dirty="0" smtClean="0">
                <a:solidFill>
                  <a:schemeClr val="bg1"/>
                </a:solidFill>
                <a:effectLst>
                  <a:outerShdw blurRad="38100" dist="38100" dir="2700000" algn="tl">
                    <a:srgbClr val="808080"/>
                  </a:outerShdw>
                </a:effectLst>
              </a:rPr>
              <a:t>Fun-Loving Youth En Route to Success</a:t>
            </a:r>
          </a:p>
        </p:txBody>
      </p:sp>
      <p:sp>
        <p:nvSpPr>
          <p:cNvPr id="4" name="TextBox 3"/>
          <p:cNvSpPr txBox="1"/>
          <p:nvPr/>
        </p:nvSpPr>
        <p:spPr>
          <a:xfrm>
            <a:off x="304800" y="1447800"/>
            <a:ext cx="2249488" cy="4032250"/>
          </a:xfrm>
          <a:prstGeom prst="rect">
            <a:avLst/>
          </a:prstGeom>
          <a:noFill/>
          <a:effectLst/>
        </p:spPr>
        <p:txBody>
          <a:bodyPr wrap="none">
            <a:spAutoFit/>
          </a:bodyPr>
          <a:lstStyle/>
          <a:p>
            <a:pPr eaLnBrk="0" hangingPunct="0">
              <a:defRPr/>
            </a:pPr>
            <a:r>
              <a:rPr lang="en-US" sz="3200" b="1">
                <a:solidFill>
                  <a:srgbClr val="FFFFFF"/>
                </a:solidFill>
                <a:effectLst>
                  <a:outerShdw blurRad="38100" dist="38100" dir="2700000" algn="tl">
                    <a:srgbClr val="808080"/>
                  </a:outerShdw>
                </a:effectLst>
                <a:latin typeface="Arial" pitchFamily="34" charset="0"/>
              </a:rPr>
              <a:t>Yuppies:</a:t>
            </a:r>
          </a:p>
          <a:p>
            <a:pPr eaLnBrk="0" hangingPunct="0">
              <a:defRPr/>
            </a:pPr>
            <a:r>
              <a:rPr lang="en-US" sz="3200" b="1">
                <a:solidFill>
                  <a:srgbClr val="FFFFFF"/>
                </a:solidFill>
                <a:effectLst>
                  <a:outerShdw blurRad="38100" dist="38100" dir="2700000" algn="tl">
                    <a:srgbClr val="808080"/>
                  </a:outerShdw>
                </a:effectLst>
                <a:latin typeface="Arial" pitchFamily="34" charset="0"/>
              </a:rPr>
              <a:t>Puppies:</a:t>
            </a:r>
          </a:p>
          <a:p>
            <a:pPr eaLnBrk="0" hangingPunct="0">
              <a:defRPr/>
            </a:pPr>
            <a:r>
              <a:rPr lang="en-US" sz="3200" b="1">
                <a:solidFill>
                  <a:srgbClr val="FFFFFF"/>
                </a:solidFill>
                <a:effectLst>
                  <a:outerShdw blurRad="38100" dist="38100" dir="2700000" algn="tl">
                    <a:srgbClr val="808080"/>
                  </a:outerShdw>
                </a:effectLst>
                <a:latin typeface="Arial" pitchFamily="34" charset="0"/>
              </a:rPr>
              <a:t>Buppies:</a:t>
            </a:r>
          </a:p>
          <a:p>
            <a:pPr eaLnBrk="0" hangingPunct="0">
              <a:defRPr/>
            </a:pPr>
            <a:r>
              <a:rPr lang="en-US" sz="3200" b="1">
                <a:solidFill>
                  <a:srgbClr val="FFFFFF"/>
                </a:solidFill>
                <a:effectLst>
                  <a:outerShdw blurRad="38100" dist="38100" dir="2700000" algn="tl">
                    <a:srgbClr val="808080"/>
                  </a:outerShdw>
                </a:effectLst>
                <a:latin typeface="Arial" pitchFamily="34" charset="0"/>
              </a:rPr>
              <a:t>Grumpies:</a:t>
            </a:r>
          </a:p>
          <a:p>
            <a:pPr eaLnBrk="0" hangingPunct="0">
              <a:defRPr/>
            </a:pPr>
            <a:r>
              <a:rPr lang="en-US" sz="3200" b="1">
                <a:solidFill>
                  <a:srgbClr val="FFFFFF"/>
                </a:solidFill>
                <a:effectLst>
                  <a:outerShdw blurRad="38100" dist="38100" dir="2700000" algn="tl">
                    <a:srgbClr val="808080"/>
                  </a:outerShdw>
                </a:effectLst>
                <a:latin typeface="Arial" pitchFamily="34" charset="0"/>
              </a:rPr>
              <a:t>Dinks:</a:t>
            </a:r>
          </a:p>
          <a:p>
            <a:pPr eaLnBrk="0" hangingPunct="0">
              <a:defRPr/>
            </a:pPr>
            <a:r>
              <a:rPr lang="en-US" sz="3200" b="1">
                <a:solidFill>
                  <a:srgbClr val="FFFFFF"/>
                </a:solidFill>
                <a:effectLst>
                  <a:outerShdw blurRad="38100" dist="38100" dir="2700000" algn="tl">
                    <a:srgbClr val="808080"/>
                  </a:outerShdw>
                </a:effectLst>
                <a:latin typeface="Arial" pitchFamily="34" charset="0"/>
              </a:rPr>
              <a:t>Silks:</a:t>
            </a:r>
          </a:p>
          <a:p>
            <a:pPr eaLnBrk="0" hangingPunct="0">
              <a:defRPr/>
            </a:pPr>
            <a:r>
              <a:rPr lang="en-US" sz="3200" b="1">
                <a:solidFill>
                  <a:srgbClr val="FFFFFF"/>
                </a:solidFill>
                <a:effectLst>
                  <a:outerShdw blurRad="38100" dist="38100" dir="2700000" algn="tl">
                    <a:srgbClr val="808080"/>
                  </a:outerShdw>
                </a:effectLst>
                <a:latin typeface="Arial" pitchFamily="34" charset="0"/>
              </a:rPr>
              <a:t>Woofs:</a:t>
            </a:r>
          </a:p>
          <a:p>
            <a:pPr eaLnBrk="0" hangingPunct="0">
              <a:defRPr/>
            </a:pPr>
            <a:r>
              <a:rPr lang="en-US" sz="3200" b="1">
                <a:solidFill>
                  <a:srgbClr val="FFFFFF"/>
                </a:solidFill>
                <a:effectLst>
                  <a:outerShdw blurRad="38100" dist="38100" dir="2700000" algn="tl">
                    <a:srgbClr val="808080"/>
                  </a:outerShdw>
                </a:effectLst>
                <a:latin typeface="Arial" pitchFamily="34" charset="0"/>
              </a:rPr>
              <a:t>Flyers: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ctrTitle"/>
          </p:nvPr>
        </p:nvSpPr>
        <p:spPr>
          <a:xfrm>
            <a:off x="838200" y="4953000"/>
            <a:ext cx="7772400" cy="1143000"/>
          </a:xfrm>
        </p:spPr>
        <p:txBody>
          <a:bodyPr/>
          <a:lstStyle/>
          <a:p>
            <a:pPr eaLnBrk="1" hangingPunct="1"/>
            <a:r>
              <a:rPr lang="en-US" b="1" dirty="0" smtClean="0">
                <a:solidFill>
                  <a:schemeClr val="bg1"/>
                </a:solidFill>
              </a:rPr>
              <a:t>How to Get Rich</a:t>
            </a:r>
          </a:p>
        </p:txBody>
      </p:sp>
      <p:pic>
        <p:nvPicPr>
          <p:cNvPr id="220163" name="Picture 3" descr="monopoly.jpeg"/>
          <p:cNvPicPr>
            <a:picLocks noChangeAspect="1"/>
          </p:cNvPicPr>
          <p:nvPr/>
        </p:nvPicPr>
        <p:blipFill>
          <a:blip r:embed="rId2" cstate="print"/>
          <a:srcRect/>
          <a:stretch>
            <a:fillRect/>
          </a:stretch>
        </p:blipFill>
        <p:spPr bwMode="auto">
          <a:xfrm>
            <a:off x="2438400" y="1066800"/>
            <a:ext cx="4191000" cy="4191000"/>
          </a:xfrm>
          <a:prstGeom prst="rect">
            <a:avLst/>
          </a:prstGeom>
          <a:noFill/>
          <a:ln w="9525">
            <a:noFill/>
            <a:miter lim="800000"/>
            <a:headEnd/>
            <a:tailEnd/>
          </a:ln>
        </p:spPr>
      </p:pic>
      <p:sp>
        <p:nvSpPr>
          <p:cNvPr id="5" name="Rectangle 3"/>
          <p:cNvSpPr txBox="1">
            <a:spLocks noChangeArrowheads="1"/>
          </p:cNvSpPr>
          <p:nvPr/>
        </p:nvSpPr>
        <p:spPr bwMode="auto">
          <a:xfrm>
            <a:off x="1447800" y="5943600"/>
            <a:ext cx="6400800" cy="914400"/>
          </a:xfrm>
          <a:prstGeom prst="rect">
            <a:avLst/>
          </a:prstGeom>
          <a:noFill/>
          <a:ln w="9525">
            <a:noFill/>
            <a:miter lim="800000"/>
            <a:headEnd/>
            <a:tailEnd/>
          </a:ln>
        </p:spPr>
        <p:txBody>
          <a:bodyPr/>
          <a:lstStyle/>
          <a:p>
            <a:pPr algn="ctr">
              <a:spcBef>
                <a:spcPct val="20000"/>
              </a:spcBef>
              <a:defRPr/>
            </a:pPr>
            <a:r>
              <a:rPr lang="en-US" sz="3200" b="1" kern="0" dirty="0">
                <a:solidFill>
                  <a:srgbClr val="FFFFFF"/>
                </a:solidFill>
                <a:latin typeface="Arial"/>
                <a:ea typeface="ＭＳ Ｐゴシック"/>
              </a:rPr>
              <a:t>2 Corinthians 8:1-15</a:t>
            </a:r>
          </a:p>
        </p:txBody>
      </p:sp>
      <p:sp>
        <p:nvSpPr>
          <p:cNvPr id="6" name="Rectangle 5"/>
          <p:cNvSpPr/>
          <p:nvPr/>
        </p:nvSpPr>
        <p:spPr>
          <a:xfrm rot="20165174">
            <a:off x="12776" y="952556"/>
            <a:ext cx="4934426" cy="1107996"/>
          </a:xfrm>
          <a:prstGeom prst="rect">
            <a:avLst/>
          </a:prstGeom>
          <a:solidFill>
            <a:srgbClr val="000090"/>
          </a:solidFill>
        </p:spPr>
        <p:txBody>
          <a:bodyPr wrap="none">
            <a:spAutoFit/>
          </a:bodyPr>
          <a:lstStyle/>
          <a:p>
            <a:pPr algn="ctr" eaLnBrk="0" hangingPunct="0">
              <a:defRPr/>
            </a:pPr>
            <a:r>
              <a:rPr lang="en-US" sz="66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Arial" charset="0"/>
                <a:ea typeface="ＭＳ Ｐゴシック" charset="-128"/>
              </a:rPr>
              <a:t>The context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1143000" y="381000"/>
            <a:ext cx="6705600" cy="2438400"/>
          </a:xfrm>
        </p:spPr>
        <p:txBody>
          <a:bodyPr>
            <a:normAutofit fontScale="90000"/>
          </a:bodyPr>
          <a:lstStyle/>
          <a:p>
            <a:pPr eaLnBrk="1" hangingPunct="1"/>
            <a:r>
              <a:rPr lang="en-US" sz="5400" smtClean="0"/>
              <a:t>How we can really be </a:t>
            </a:r>
            <a:r>
              <a:rPr lang="en-US" sz="13800" smtClean="0"/>
              <a:t>rich</a:t>
            </a:r>
            <a:endParaRPr lang="en-US" sz="5400" smtClean="0"/>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rPr>
              <a:t>3 Principles</a:t>
            </a:r>
          </a:p>
        </p:txBody>
      </p:sp>
      <p:pic>
        <p:nvPicPr>
          <p:cNvPr id="221189" name="Picture 6" descr="be-rich-series.jpg"/>
          <p:cNvPicPr>
            <a:picLocks noChangeAspect="1"/>
          </p:cNvPicPr>
          <p:nvPr/>
        </p:nvPicPr>
        <p:blipFill>
          <a:blip r:embed="rId2" cstate="print"/>
          <a:srcRect/>
          <a:stretch>
            <a:fillRect/>
          </a:stretch>
        </p:blipFill>
        <p:spPr bwMode="auto">
          <a:xfrm>
            <a:off x="1676400" y="1143000"/>
            <a:ext cx="5765800" cy="3243263"/>
          </a:xfrm>
          <a:prstGeom prst="rect">
            <a:avLst/>
          </a:prstGeom>
          <a:noFill/>
          <a:ln w="9525">
            <a:noFill/>
            <a:miter lim="800000"/>
            <a:headEnd/>
            <a:tailEnd/>
          </a:ln>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tx2">
              <a:lumMod val="40000"/>
              <a:lumOff val="60000"/>
            </a:schemeClr>
          </a:solidFill>
          <a:ln w="9525">
            <a:solidFill>
              <a:schemeClr val="tx1"/>
            </a:solidFill>
            <a:round/>
            <a:headEnd/>
            <a:tailEnd/>
          </a:ln>
        </p:spPr>
        <p:txBody>
          <a:bodyPr/>
          <a:lstStyle/>
          <a:p>
            <a:pPr eaLnBrk="0" hangingPunct="0"/>
            <a:endParaRPr lang="en-US" dirty="0">
              <a:solidFill>
                <a:schemeClr val="tx2">
                  <a:lumMod val="20000"/>
                  <a:lumOff val="80000"/>
                </a:schemeClr>
              </a:solidFill>
              <a:latin typeface="Arial" pitchFamily="34"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tx2">
              <a:lumMod val="40000"/>
              <a:lumOff val="60000"/>
            </a:schemeClr>
          </a:solidFill>
          <a:ln w="9525">
            <a:solidFill>
              <a:schemeClr val="tx1"/>
            </a:solidFill>
            <a:round/>
            <a:headEnd/>
            <a:tailEnd/>
          </a:ln>
        </p:spPr>
        <p:txBody>
          <a:bodyPr/>
          <a:lstStyle/>
          <a:p>
            <a:pPr eaLnBrk="0" hangingPunct="0"/>
            <a:endParaRPr lang="en-US" dirty="0">
              <a:solidFill>
                <a:schemeClr val="tx2">
                  <a:lumMod val="20000"/>
                  <a:lumOff val="80000"/>
                </a:schemeClr>
              </a:solidFill>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normAutofit/>
          </a:bodyPr>
          <a:lstStyle/>
          <a:p>
            <a:pPr eaLnBrk="1" hangingPunct="1">
              <a:defRPr/>
            </a:pPr>
            <a:r>
              <a:rPr lang="en-US" sz="5000" b="1" dirty="0">
                <a:solidFill>
                  <a:schemeClr val="bg1"/>
                </a:solidFill>
                <a:ea typeface="+mj-ea"/>
              </a:rPr>
              <a:t>Main Idea</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4800" b="1" dirty="0" smtClean="0">
                <a:solidFill>
                  <a:schemeClr val="bg1"/>
                </a:solidFill>
              </a:rPr>
              <a:t>We become rich when we </a:t>
            </a:r>
            <a:r>
              <a:rPr lang="en-US" sz="4800" b="1" dirty="0" smtClean="0">
                <a:solidFill>
                  <a:srgbClr val="FFFF00"/>
                </a:solidFill>
              </a:rPr>
              <a:t>generously give our money away! </a:t>
            </a:r>
            <a:endParaRPr lang="en-US" sz="4800" b="1" dirty="0" smtClean="0">
              <a:solidFill>
                <a:srgbClr val="FFFF00"/>
              </a:solidFill>
              <a:effectLst>
                <a:outerShdw blurRad="38100" dist="38100" dir="2700000" algn="tl">
                  <a:srgbClr val="FFFFFF"/>
                </a:outerShdw>
              </a:effectLst>
            </a:endParaRPr>
          </a:p>
        </p:txBody>
      </p:sp>
      <p:pic>
        <p:nvPicPr>
          <p:cNvPr id="222212" name="Picture 4" descr="Generosity-hands to heaven.jpg"/>
          <p:cNvPicPr>
            <a:picLocks noChangeAspect="1"/>
          </p:cNvPicPr>
          <p:nvPr/>
        </p:nvPicPr>
        <p:blipFill>
          <a:blip r:embed="rId2" cstate="print"/>
          <a:srcRect/>
          <a:stretch>
            <a:fillRect/>
          </a:stretch>
        </p:blipFill>
        <p:spPr bwMode="auto">
          <a:xfrm>
            <a:off x="2667000" y="3733800"/>
            <a:ext cx="3810000" cy="2857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23234" name="Picture 9" descr="burning_money.jpg"/>
          <p:cNvPicPr>
            <a:picLocks noChangeAspect="1"/>
          </p:cNvPicPr>
          <p:nvPr/>
        </p:nvPicPr>
        <p:blipFill>
          <a:blip r:embed="rId2" cstate="print"/>
          <a:srcRect/>
          <a:stretch>
            <a:fillRect/>
          </a:stretch>
        </p:blipFill>
        <p:spPr bwMode="auto">
          <a:xfrm>
            <a:off x="2362200" y="838200"/>
            <a:ext cx="4152900" cy="3670300"/>
          </a:xfrm>
          <a:prstGeom prst="rect">
            <a:avLst/>
          </a:prstGeom>
          <a:noFill/>
          <a:ln w="9525">
            <a:noFill/>
            <a:miter lim="800000"/>
            <a:headEnd/>
            <a:tailEnd/>
          </a:ln>
        </p:spPr>
      </p:pic>
      <p:sp>
        <p:nvSpPr>
          <p:cNvPr id="223235" name="Rectangle 2"/>
          <p:cNvSpPr>
            <a:spLocks noGrp="1" noChangeArrowheads="1"/>
          </p:cNvSpPr>
          <p:nvPr>
            <p:ph type="ctrTitle"/>
          </p:nvPr>
        </p:nvSpPr>
        <p:spPr>
          <a:xfrm>
            <a:off x="0" y="0"/>
            <a:ext cx="9144000" cy="1600200"/>
          </a:xfrm>
        </p:spPr>
        <p:txBody>
          <a:bodyPr/>
          <a:lstStyle/>
          <a:p>
            <a:pPr eaLnBrk="1" hangingPunct="1"/>
            <a:r>
              <a:rPr lang="en-US" sz="5400" b="1" dirty="0" smtClean="0">
                <a:solidFill>
                  <a:schemeClr val="bg1"/>
                </a:solidFill>
              </a:rPr>
              <a:t>Two questions on giving:</a:t>
            </a:r>
          </a:p>
        </p:txBody>
      </p:sp>
      <p:sp>
        <p:nvSpPr>
          <p:cNvPr id="4" name="Rectangle 3"/>
          <p:cNvSpPr txBox="1">
            <a:spLocks noChangeArrowheads="1"/>
          </p:cNvSpPr>
          <p:nvPr/>
        </p:nvSpPr>
        <p:spPr bwMode="auto">
          <a:xfrm>
            <a:off x="0" y="5038725"/>
            <a:ext cx="43434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00"/>
                </a:solidFill>
                <a:latin typeface="Arial"/>
                <a:ea typeface="ＭＳ Ｐゴシック"/>
              </a:rPr>
              <a:t>How much</a:t>
            </a:r>
            <a:r>
              <a:rPr lang="en-US" sz="4400" b="1" kern="0" dirty="0">
                <a:solidFill>
                  <a:srgbClr val="FFFFFF"/>
                </a:solidFill>
                <a:latin typeface="Arial"/>
                <a:ea typeface="ＭＳ Ｐゴシック"/>
              </a:rPr>
              <a:t>?</a:t>
            </a:r>
          </a:p>
        </p:txBody>
      </p:sp>
      <p:sp>
        <p:nvSpPr>
          <p:cNvPr id="6" name="Rectangle 3"/>
          <p:cNvSpPr txBox="1">
            <a:spLocks noChangeArrowheads="1"/>
          </p:cNvSpPr>
          <p:nvPr/>
        </p:nvSpPr>
        <p:spPr bwMode="auto">
          <a:xfrm>
            <a:off x="4724400" y="5038725"/>
            <a:ext cx="44196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00"/>
                </a:solidFill>
                <a:latin typeface="Arial"/>
                <a:ea typeface="ＭＳ Ｐゴシック"/>
              </a:rPr>
              <a:t>What results</a:t>
            </a:r>
            <a:r>
              <a:rPr lang="en-US" sz="4400" b="1" kern="0" dirty="0">
                <a:solidFill>
                  <a:srgbClr val="FFFFFF"/>
                </a:solidFill>
                <a:latin typeface="Arial"/>
                <a:ea typeface="ＭＳ Ｐゴシック"/>
              </a:rPr>
              <a:t>?</a:t>
            </a:r>
          </a:p>
        </p:txBody>
      </p:sp>
      <p:sp>
        <p:nvSpPr>
          <p:cNvPr id="8" name="Down Arrow 7"/>
          <p:cNvSpPr>
            <a:spLocks noChangeArrowheads="1"/>
          </p:cNvSpPr>
          <p:nvPr/>
        </p:nvSpPr>
        <p:spPr bwMode="auto">
          <a:xfrm rot="1997823">
            <a:off x="1814513"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
        <p:nvSpPr>
          <p:cNvPr id="9" name="Down Arrow 8"/>
          <p:cNvSpPr>
            <a:spLocks noChangeArrowheads="1"/>
          </p:cNvSpPr>
          <p:nvPr/>
        </p:nvSpPr>
        <p:spPr bwMode="auto">
          <a:xfrm rot="-2328695">
            <a:off x="5403850"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
        <p:nvSpPr>
          <p:cNvPr id="11" name="Rectangle 3"/>
          <p:cNvSpPr txBox="1">
            <a:spLocks noChangeArrowheads="1"/>
          </p:cNvSpPr>
          <p:nvPr/>
        </p:nvSpPr>
        <p:spPr bwMode="auto">
          <a:xfrm>
            <a:off x="0" y="5876925"/>
            <a:ext cx="4343400" cy="762000"/>
          </a:xfrm>
          <a:prstGeom prst="rect">
            <a:avLst/>
          </a:prstGeom>
          <a:noFill/>
          <a:ln w="9525">
            <a:noFill/>
            <a:miter lim="800000"/>
            <a:headEnd/>
            <a:tailEnd/>
          </a:ln>
        </p:spPr>
        <p:txBody>
          <a:bodyPr/>
          <a:lstStyle/>
          <a:p>
            <a:pPr algn="ctr">
              <a:spcBef>
                <a:spcPct val="20000"/>
              </a:spcBef>
            </a:pPr>
            <a:r>
              <a:rPr lang="en-US" sz="4400" b="1" dirty="0">
                <a:solidFill>
                  <a:srgbClr val="FFFFFF"/>
                </a:solidFill>
                <a:latin typeface="Arial" pitchFamily="34" charset="0"/>
              </a:rPr>
              <a:t>• Key Principle</a:t>
            </a:r>
          </a:p>
        </p:txBody>
      </p:sp>
      <p:sp>
        <p:nvSpPr>
          <p:cNvPr id="12" name="Rectangle 3"/>
          <p:cNvSpPr txBox="1">
            <a:spLocks noChangeArrowheads="1"/>
          </p:cNvSpPr>
          <p:nvPr/>
        </p:nvSpPr>
        <p:spPr bwMode="auto">
          <a:xfrm>
            <a:off x="4724400" y="5876925"/>
            <a:ext cx="4419600" cy="762000"/>
          </a:xfrm>
          <a:prstGeom prst="rect">
            <a:avLst/>
          </a:prstGeom>
          <a:noFill/>
          <a:ln w="9525">
            <a:noFill/>
            <a:miter lim="800000"/>
            <a:headEnd/>
            <a:tailEnd/>
          </a:ln>
        </p:spPr>
        <p:txBody>
          <a:bodyPr/>
          <a:lstStyle/>
          <a:p>
            <a:pPr algn="ctr">
              <a:spcBef>
                <a:spcPct val="20000"/>
              </a:spcBef>
            </a:pPr>
            <a:r>
              <a:rPr lang="en-US" sz="4400" b="1">
                <a:solidFill>
                  <a:srgbClr val="FFFFFF"/>
                </a:solidFill>
                <a:latin typeface="Arial" pitchFamily="34" charset="0"/>
              </a:rPr>
              <a:t>• Benefits</a:t>
            </a:r>
          </a:p>
        </p:txBody>
      </p:sp>
      <p:sp>
        <p:nvSpPr>
          <p:cNvPr id="13" name="Rectangle 12"/>
          <p:cNvSpPr/>
          <p:nvPr/>
        </p:nvSpPr>
        <p:spPr>
          <a:xfrm rot="20333844">
            <a:off x="60852" y="2230390"/>
            <a:ext cx="8507758" cy="1323439"/>
          </a:xfrm>
          <a:prstGeom prst="rect">
            <a:avLst/>
          </a:prstGeom>
          <a:solidFill>
            <a:srgbClr val="FF0000"/>
          </a:solidFill>
        </p:spPr>
        <p:txBody>
          <a:bodyPr wrap="none">
            <a:spAutoFit/>
          </a:bodyPr>
          <a:lstStyle/>
          <a:p>
            <a:pPr algn="ctr" eaLnBrk="0" hangingPunct="0">
              <a:defRPr/>
            </a:pPr>
            <a:r>
              <a:rPr lang="en-US" sz="80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latin typeface="Arial" charset="0"/>
                <a:ea typeface="ＭＳ Ｐゴシック" charset="-128"/>
              </a:rPr>
              <a:t>2 Corinthians 9:6</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p:bldP spid="12" grpId="0"/>
    </p:bldLst>
  </p:timing>
</p:sld>
</file>

<file path=ppt/slides/slide1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24258" name="Picture 2" descr="openhand.jpg"/>
          <p:cNvPicPr>
            <a:picLocks noChangeAspect="1"/>
          </p:cNvPicPr>
          <p:nvPr/>
        </p:nvPicPr>
        <p:blipFill>
          <a:blip r:embed="rId2" cstate="print"/>
          <a:srcRect/>
          <a:stretch>
            <a:fillRect/>
          </a:stretch>
        </p:blipFill>
        <p:spPr bwMode="auto">
          <a:xfrm>
            <a:off x="2590800" y="42863"/>
            <a:ext cx="6553200" cy="6815137"/>
          </a:xfrm>
          <a:prstGeom prst="rect">
            <a:avLst/>
          </a:prstGeom>
          <a:noFill/>
          <a:ln w="9525">
            <a:noFill/>
            <a:miter lim="800000"/>
            <a:headEnd/>
            <a:tailEnd/>
          </a:ln>
        </p:spPr>
      </p:pic>
      <p:sp>
        <p:nvSpPr>
          <p:cNvPr id="224259" name="Rectangle 2"/>
          <p:cNvSpPr>
            <a:spLocks noGrp="1" noChangeArrowheads="1"/>
          </p:cNvSpPr>
          <p:nvPr>
            <p:ph type="ctrTitle"/>
          </p:nvPr>
        </p:nvSpPr>
        <p:spPr>
          <a:xfrm>
            <a:off x="228600" y="381000"/>
            <a:ext cx="8915400" cy="2133600"/>
          </a:xfrm>
        </p:spPr>
        <p:txBody>
          <a:bodyPr>
            <a:normAutofit fontScale="90000"/>
          </a:bodyPr>
          <a:lstStyle/>
          <a:p>
            <a:pPr marL="449263" indent="-449263" algn="l" eaLnBrk="1" hangingPunct="1"/>
            <a:r>
              <a:rPr lang="en-US" sz="6100" dirty="0" smtClean="0">
                <a:solidFill>
                  <a:srgbClr val="FFFF00"/>
                </a:solidFill>
              </a:rPr>
              <a:t>I. </a:t>
            </a:r>
            <a:r>
              <a:rPr lang="en-US" sz="6100" u="sng" dirty="0" smtClean="0">
                <a:solidFill>
                  <a:srgbClr val="FFFF00"/>
                </a:solidFill>
              </a:rPr>
              <a:t>Principle</a:t>
            </a:r>
            <a:r>
              <a:rPr lang="en-US" sz="6100" dirty="0" smtClean="0">
                <a:solidFill>
                  <a:srgbClr val="FFFF00"/>
                </a:solidFill>
              </a:rPr>
              <a:t>: </a:t>
            </a:r>
            <a:r>
              <a:rPr lang="en-US" sz="5500" dirty="0" smtClean="0">
                <a:solidFill>
                  <a:schemeClr val="bg1"/>
                </a:solidFill>
              </a:rPr>
              <a:t>You decide how much you want to get blessed (6-7a).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25282" name="Picture 2" descr="Sowing_Wheat.jpg"/>
          <p:cNvPicPr>
            <a:picLocks noChangeAspect="1"/>
          </p:cNvPicPr>
          <p:nvPr/>
        </p:nvPicPr>
        <p:blipFill>
          <a:blip r:embed="rId2" cstate="print"/>
          <a:srcRect/>
          <a:stretch>
            <a:fillRect/>
          </a:stretch>
        </p:blipFill>
        <p:spPr bwMode="auto">
          <a:xfrm>
            <a:off x="0" y="762000"/>
            <a:ext cx="9161463" cy="6096000"/>
          </a:xfrm>
          <a:prstGeom prst="rect">
            <a:avLst/>
          </a:prstGeom>
          <a:noFill/>
          <a:ln w="9525">
            <a:noFill/>
            <a:miter lim="800000"/>
            <a:headEnd/>
            <a:tailEnd/>
          </a:ln>
        </p:spPr>
      </p:pic>
      <p:sp>
        <p:nvSpPr>
          <p:cNvPr id="58370" name="Rectangle 2"/>
          <p:cNvSpPr>
            <a:spLocks noGrp="1" noChangeArrowheads="1"/>
          </p:cNvSpPr>
          <p:nvPr>
            <p:ph type="ctrTitle"/>
          </p:nvPr>
        </p:nvSpPr>
        <p:spPr>
          <a:xfrm>
            <a:off x="0" y="152400"/>
            <a:ext cx="9144000" cy="1219200"/>
          </a:xfrm>
        </p:spPr>
        <p:txBody>
          <a:bodyPr>
            <a:noAutofit/>
          </a:bodyPr>
          <a:lstStyle/>
          <a:p>
            <a:pPr eaLnBrk="1" hangingPunct="1">
              <a:defRPr/>
            </a:pPr>
            <a:r>
              <a:rPr lang="en-US" sz="5500" dirty="0">
                <a:solidFill>
                  <a:schemeClr val="bg1"/>
                </a:solidFill>
                <a:effectLst>
                  <a:outerShdw blurRad="38100" dist="38100" dir="2700000" algn="tl">
                    <a:srgbClr val="808080"/>
                  </a:outerShdw>
                </a:effectLst>
                <a:ea typeface="ＭＳ Ｐゴシック" charset="0"/>
              </a:rPr>
              <a:t>A.  God blesses you according to how much you give (6). </a:t>
            </a:r>
          </a:p>
        </p:txBody>
      </p:sp>
      <p:sp>
        <p:nvSpPr>
          <p:cNvPr id="4" name="Rectangle 2"/>
          <p:cNvSpPr txBox="1">
            <a:spLocks noChangeArrowheads="1"/>
          </p:cNvSpPr>
          <p:nvPr/>
        </p:nvSpPr>
        <p:spPr bwMode="auto">
          <a:xfrm>
            <a:off x="228600" y="1600200"/>
            <a:ext cx="5181600" cy="3505200"/>
          </a:xfrm>
          <a:prstGeom prst="rect">
            <a:avLst/>
          </a:prstGeom>
          <a:noFill/>
          <a:ln w="9525">
            <a:noFill/>
            <a:miter lim="800000"/>
            <a:headEnd/>
            <a:tailEnd/>
          </a:ln>
        </p:spPr>
        <p:txBody>
          <a:bodyPr anchor="ctr"/>
          <a:lstStyle/>
          <a:p>
            <a:pPr eaLnBrk="0" hangingPunct="0">
              <a:defRPr/>
            </a:pPr>
            <a:r>
              <a:rPr lang="en-US" sz="3200" b="1" baseline="30000">
                <a:solidFill>
                  <a:srgbClr val="FFFFFF"/>
                </a:solidFill>
                <a:effectLst>
                  <a:outerShdw blurRad="38100" dist="38100" dir="2700000" algn="tl">
                    <a:srgbClr val="808080"/>
                  </a:outerShdw>
                </a:effectLst>
                <a:latin typeface="Arial" pitchFamily="34" charset="0"/>
              </a:rPr>
              <a:t>6</a:t>
            </a:r>
            <a:r>
              <a:rPr lang="ja-JP" altLang="en-US" sz="3200" b="1">
                <a:solidFill>
                  <a:srgbClr val="FFFFFF"/>
                </a:solidFill>
                <a:effectLst>
                  <a:outerShdw blurRad="38100" dist="38100" dir="2700000" algn="tl">
                    <a:srgbClr val="808080"/>
                  </a:outerShdw>
                </a:effectLst>
                <a:latin typeface="Arial" pitchFamily="34" charset="0"/>
              </a:rPr>
              <a:t>“</a:t>
            </a:r>
            <a:r>
              <a:rPr lang="en-US" altLang="ja-JP" sz="3200" b="1">
                <a:solidFill>
                  <a:srgbClr val="FFFFFF"/>
                </a:solidFill>
                <a:effectLst>
                  <a:outerShdw blurRad="38100" dist="38100" dir="2700000" algn="tl">
                    <a:srgbClr val="808080"/>
                  </a:outerShdw>
                </a:effectLst>
                <a:latin typeface="Arial" pitchFamily="34" charset="0"/>
              </a:rPr>
              <a:t>Remember this—a farmer who plants only a few seeds will get a small crop. But the one who plants generously will get a generous crop</a:t>
            </a:r>
            <a:r>
              <a:rPr lang="ja-JP" altLang="en-US" sz="3200" b="1">
                <a:solidFill>
                  <a:srgbClr val="FFFFFF"/>
                </a:solidFill>
                <a:effectLst>
                  <a:outerShdw blurRad="38100" dist="38100" dir="2700000" algn="tl">
                    <a:srgbClr val="808080"/>
                  </a:outerShdw>
                </a:effectLst>
                <a:latin typeface="Arial" pitchFamily="34" charset="0"/>
              </a:rPr>
              <a:t>”</a:t>
            </a:r>
            <a:r>
              <a:rPr lang="en-US" altLang="ja-JP" b="1">
                <a:solidFill>
                  <a:srgbClr val="FFFFFF"/>
                </a:solidFill>
                <a:effectLst>
                  <a:outerShdw blurRad="38100" dist="38100" dir="2700000" algn="tl">
                    <a:srgbClr val="808080"/>
                  </a:outerShdw>
                </a:effectLst>
                <a:latin typeface="Arial" pitchFamily="34" charset="0"/>
              </a:rPr>
              <a:t> (NLT).</a:t>
            </a:r>
            <a:endParaRPr lang="en-US" sz="3200" b="1">
              <a:solidFill>
                <a:srgbClr val="FFFFFF"/>
              </a:solidFill>
              <a:effectLst>
                <a:outerShdw blurRad="38100" dist="38100" dir="2700000" algn="tl">
                  <a:srgbClr val="808080"/>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6306" name="Picture 2" descr="seed_sprou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8370" name="Rectangle 2"/>
          <p:cNvSpPr>
            <a:spLocks noGrp="1" noChangeArrowheads="1"/>
          </p:cNvSpPr>
          <p:nvPr>
            <p:ph type="ctrTitle"/>
          </p:nvPr>
        </p:nvSpPr>
        <p:spPr>
          <a:xfrm>
            <a:off x="762000" y="2514600"/>
            <a:ext cx="7772400" cy="1371600"/>
          </a:xfrm>
        </p:spPr>
        <p:txBody>
          <a:bodyPr>
            <a:noAutofit/>
          </a:bodyPr>
          <a:lstStyle/>
          <a:p>
            <a:pPr eaLnBrk="1" hangingPunct="1">
              <a:defRPr/>
            </a:pPr>
            <a:r>
              <a:rPr lang="en-US" sz="5500" dirty="0" smtClean="0">
                <a:solidFill>
                  <a:schemeClr val="bg1"/>
                </a:solidFill>
                <a:effectLst>
                  <a:outerShdw blurRad="38100" dist="38100" dir="2700000" algn="tl">
                    <a:srgbClr val="808080"/>
                  </a:outerShdw>
                </a:effectLst>
              </a:rPr>
              <a:t>Plant little, harvest little</a:t>
            </a:r>
            <a:br>
              <a:rPr lang="en-US" sz="5500" dirty="0" smtClean="0">
                <a:solidFill>
                  <a:schemeClr val="bg1"/>
                </a:solidFill>
                <a:effectLst>
                  <a:outerShdw blurRad="38100" dist="38100" dir="2700000" algn="tl">
                    <a:srgbClr val="808080"/>
                  </a:outerShdw>
                </a:effectLst>
              </a:rPr>
            </a:br>
            <a:r>
              <a:rPr lang="en-US" sz="5500" dirty="0" smtClean="0">
                <a:solidFill>
                  <a:schemeClr val="bg1"/>
                </a:solidFill>
                <a:effectLst>
                  <a:outerShdw blurRad="38100" dist="38100" dir="2700000" algn="tl">
                    <a:srgbClr val="808080"/>
                  </a:outerShdw>
                </a:effectLst>
              </a:rPr>
              <a:t>Plant much, harvest much</a:t>
            </a:r>
          </a:p>
        </p:txBody>
      </p:sp>
      <p:sp>
        <p:nvSpPr>
          <p:cNvPr id="4" name="Rectangle 2"/>
          <p:cNvSpPr txBox="1">
            <a:spLocks noChangeArrowheads="1"/>
          </p:cNvSpPr>
          <p:nvPr/>
        </p:nvSpPr>
        <p:spPr bwMode="auto">
          <a:xfrm>
            <a:off x="0" y="0"/>
            <a:ext cx="9144000" cy="1066800"/>
          </a:xfrm>
          <a:prstGeom prst="rect">
            <a:avLst/>
          </a:prstGeom>
          <a:noFill/>
          <a:ln w="9525">
            <a:noFill/>
            <a:miter lim="800000"/>
            <a:headEnd/>
            <a:tailEnd/>
          </a:ln>
        </p:spPr>
        <p:txBody>
          <a:bodyPr anchor="ctr"/>
          <a:lstStyle/>
          <a:p>
            <a:pPr algn="ctr">
              <a:defRPr/>
            </a:pPr>
            <a:r>
              <a:rPr lang="en-US" sz="3600" b="1" i="1">
                <a:solidFill>
                  <a:srgbClr val="FFFFFF"/>
                </a:solidFill>
                <a:effectLst>
                  <a:outerShdw blurRad="38100" dist="38100" dir="2700000" algn="tl">
                    <a:srgbClr val="808080"/>
                  </a:outerShdw>
                </a:effectLst>
                <a:latin typeface="Arial" pitchFamily="34" charset="0"/>
              </a:rPr>
              <a:t>Rule #1 of Agriculture...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sz="1200" smtClean="0">
                <a:solidFill>
                  <a:schemeClr val="bg1"/>
                </a:solidFill>
              </a:rPr>
              <a:t>Be thou my vision 3/4</a:t>
            </a:r>
          </a:p>
        </p:txBody>
      </p:sp>
      <p:pic>
        <p:nvPicPr>
          <p:cNvPr id="155650" name="Picture 3" descr="1776"/>
          <p:cNvPicPr>
            <a:picLocks noChangeAspect="1" noChangeArrowheads="1"/>
          </p:cNvPicPr>
          <p:nvPr/>
        </p:nvPicPr>
        <p:blipFill>
          <a:blip r:embed="rId3">
            <a:lum bright="-24000"/>
          </a:blip>
          <a:srcRect t="9210"/>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286000" y="885825"/>
            <a:ext cx="49593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rgbClr val="FFFFFF"/>
                </a:solidFill>
                <a:latin typeface="Arial" pitchFamily="-108" charset="0"/>
                <a:ea typeface="+mn-ea"/>
              </a:rPr>
              <a:t>Riches I heed not nor </a:t>
            </a:r>
            <a:br>
              <a:rPr lang="en-US" sz="3600" b="1" dirty="0">
                <a:solidFill>
                  <a:srgbClr val="FFFFFF"/>
                </a:solidFill>
                <a:latin typeface="Arial" pitchFamily="-108" charset="0"/>
                <a:ea typeface="+mn-ea"/>
              </a:rPr>
            </a:br>
            <a:r>
              <a:rPr lang="en-US" sz="3600" b="1" dirty="0">
                <a:solidFill>
                  <a:srgbClr val="FFFFFF"/>
                </a:solidFill>
                <a:latin typeface="Arial" pitchFamily="-108" charset="0"/>
                <a:ea typeface="+mn-ea"/>
              </a:rPr>
              <a:t>man</a:t>
            </a:r>
            <a:r>
              <a:rPr lang="fr-FR" sz="3600" b="1" dirty="0">
                <a:solidFill>
                  <a:srgbClr val="FFFFFF"/>
                </a:solidFill>
                <a:latin typeface="Arial" pitchFamily="-108" charset="0"/>
                <a:ea typeface="+mn-ea"/>
              </a:rPr>
              <a:t>'</a:t>
            </a:r>
            <a:r>
              <a:rPr lang="en-US" sz="3600" b="1" dirty="0">
                <a:solidFill>
                  <a:srgbClr val="FFFFFF"/>
                </a:solidFill>
                <a:latin typeface="Arial" pitchFamily="-108" charset="0"/>
                <a:ea typeface="+mn-ea"/>
              </a:rPr>
              <a:t>s empty praise,</a:t>
            </a:r>
          </a:p>
          <a:p>
            <a:pPr algn="ctr" eaLnBrk="0" hangingPunct="0">
              <a:lnSpc>
                <a:spcPct val="120000"/>
              </a:lnSpc>
              <a:defRPr/>
            </a:pPr>
            <a:r>
              <a:rPr lang="en-US" sz="3600" b="1" dirty="0">
                <a:solidFill>
                  <a:srgbClr val="FFFFFF"/>
                </a:solidFill>
                <a:latin typeface="Arial" pitchFamily="-108" charset="0"/>
                <a:ea typeface="+mn-ea"/>
              </a:rPr>
              <a:t>Thou my inheritance, </a:t>
            </a:r>
            <a:br>
              <a:rPr lang="en-US" sz="3600" b="1" dirty="0">
                <a:solidFill>
                  <a:srgbClr val="FFFFFF"/>
                </a:solidFill>
                <a:latin typeface="Arial" pitchFamily="-108" charset="0"/>
                <a:ea typeface="+mn-ea"/>
              </a:rPr>
            </a:br>
            <a:r>
              <a:rPr lang="en-US" sz="3600" b="1" dirty="0">
                <a:solidFill>
                  <a:srgbClr val="FFFFFF"/>
                </a:solidFill>
                <a:latin typeface="Arial" pitchFamily="-108" charset="0"/>
                <a:ea typeface="+mn-ea"/>
              </a:rPr>
              <a:t>now and always;</a:t>
            </a:r>
          </a:p>
          <a:p>
            <a:pPr algn="ctr" eaLnBrk="0" hangingPunct="0">
              <a:lnSpc>
                <a:spcPct val="120000"/>
              </a:lnSpc>
              <a:defRPr/>
            </a:pPr>
            <a:r>
              <a:rPr lang="en-US" sz="3600" b="1" dirty="0">
                <a:solidFill>
                  <a:srgbClr val="FFFFFF"/>
                </a:solidFill>
                <a:latin typeface="Arial" pitchFamily="-108" charset="0"/>
                <a:ea typeface="+mn-ea"/>
              </a:rPr>
              <a:t>Thou and thou only, </a:t>
            </a:r>
            <a:br>
              <a:rPr lang="en-US" sz="3600" b="1" dirty="0">
                <a:solidFill>
                  <a:srgbClr val="FFFFFF"/>
                </a:solidFill>
                <a:latin typeface="Arial" pitchFamily="-108" charset="0"/>
                <a:ea typeface="+mn-ea"/>
              </a:rPr>
            </a:br>
            <a:r>
              <a:rPr lang="en-US" sz="3600" b="1" dirty="0">
                <a:solidFill>
                  <a:srgbClr val="FFFFFF"/>
                </a:solidFill>
                <a:latin typeface="Arial" pitchFamily="-108" charset="0"/>
                <a:ea typeface="+mn-ea"/>
              </a:rPr>
              <a:t>first in my heart,</a:t>
            </a:r>
          </a:p>
          <a:p>
            <a:pPr algn="ctr" eaLnBrk="0" hangingPunct="0">
              <a:lnSpc>
                <a:spcPct val="120000"/>
              </a:lnSpc>
              <a:defRPr/>
            </a:pPr>
            <a:r>
              <a:rPr lang="en-US" sz="3600" b="1" dirty="0">
                <a:solidFill>
                  <a:srgbClr val="FFFFFF"/>
                </a:solidFill>
                <a:latin typeface="Arial" pitchFamily="-108" charset="0"/>
                <a:ea typeface="+mn-ea"/>
              </a:rPr>
              <a:t>High King of heaven, </a:t>
            </a:r>
            <a:br>
              <a:rPr lang="en-US" sz="3600" b="1" dirty="0">
                <a:solidFill>
                  <a:srgbClr val="FFFFFF"/>
                </a:solidFill>
                <a:latin typeface="Arial" pitchFamily="-108" charset="0"/>
                <a:ea typeface="+mn-ea"/>
              </a:rPr>
            </a:br>
            <a:r>
              <a:rPr lang="en-US" sz="3600" b="1" dirty="0">
                <a:solidFill>
                  <a:srgbClr val="FFFFFF"/>
                </a:solidFill>
                <a:latin typeface="Arial" pitchFamily="-108" charset="0"/>
                <a:ea typeface="+mn-ea"/>
              </a:rPr>
              <a:t>my treasure Thou art.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0" y="0"/>
            <a:ext cx="9144000" cy="762000"/>
          </a:xfrm>
        </p:spPr>
        <p:txBody>
          <a:bodyPr/>
          <a:lstStyle/>
          <a:p>
            <a:pPr eaLnBrk="1" hangingPunct="1"/>
            <a:r>
              <a:rPr lang="en-US" smtClean="0">
                <a:solidFill>
                  <a:srgbClr val="FFFFFF"/>
                </a:solidFill>
              </a:rPr>
              <a:t>Title</a:t>
            </a:r>
          </a:p>
        </p:txBody>
      </p:sp>
      <p:pic>
        <p:nvPicPr>
          <p:cNvPr id="227331" name="Picture 2" descr="kraft j l.jpg"/>
          <p:cNvPicPr>
            <a:picLocks noChangeAspect="1"/>
          </p:cNvPicPr>
          <p:nvPr/>
        </p:nvPicPr>
        <p:blipFill>
          <a:blip r:embed="rId2" cstate="print"/>
          <a:srcRect l="6400" r="7201"/>
          <a:stretch>
            <a:fillRect/>
          </a:stretch>
        </p:blipFill>
        <p:spPr bwMode="auto">
          <a:xfrm>
            <a:off x="0" y="0"/>
            <a:ext cx="5943600" cy="6878638"/>
          </a:xfrm>
          <a:prstGeom prst="rect">
            <a:avLst/>
          </a:prstGeom>
          <a:noFill/>
          <a:ln w="9525">
            <a:noFill/>
            <a:miter lim="800000"/>
            <a:headEnd/>
            <a:tailEnd/>
          </a:ln>
        </p:spPr>
      </p:pic>
      <p:pic>
        <p:nvPicPr>
          <p:cNvPr id="227332" name="Picture 3" descr="kraft logo.jpg"/>
          <p:cNvPicPr>
            <a:picLocks noChangeAspect="1"/>
          </p:cNvPicPr>
          <p:nvPr/>
        </p:nvPicPr>
        <p:blipFill>
          <a:blip r:embed="rId3" cstate="print"/>
          <a:srcRect/>
          <a:stretch>
            <a:fillRect/>
          </a:stretch>
        </p:blipFill>
        <p:spPr bwMode="auto">
          <a:xfrm>
            <a:off x="6248400" y="5181600"/>
            <a:ext cx="2362200" cy="1524000"/>
          </a:xfrm>
          <a:prstGeom prst="rect">
            <a:avLst/>
          </a:prstGeom>
          <a:noFill/>
          <a:ln w="9525">
            <a:noFill/>
            <a:miter lim="800000"/>
            <a:headEnd/>
            <a:tailEnd/>
          </a:ln>
        </p:spPr>
      </p:pic>
      <p:sp>
        <p:nvSpPr>
          <p:cNvPr id="27653" name="TextBox 4"/>
          <p:cNvSpPr txBox="1">
            <a:spLocks noChangeArrowheads="1"/>
          </p:cNvSpPr>
          <p:nvPr/>
        </p:nvSpPr>
        <p:spPr bwMode="auto">
          <a:xfrm>
            <a:off x="6096000" y="0"/>
            <a:ext cx="2971800" cy="5016500"/>
          </a:xfrm>
          <a:prstGeom prst="rect">
            <a:avLst/>
          </a:prstGeom>
          <a:noFill/>
          <a:ln w="9525">
            <a:noFill/>
            <a:miter lim="800000"/>
            <a:headEnd/>
            <a:tailEnd/>
          </a:ln>
        </p:spPr>
        <p:txBody>
          <a:bodyPr>
            <a:spAutoFit/>
          </a:bodyPr>
          <a:lstStyle/>
          <a:p>
            <a:pPr eaLnBrk="0" hangingPunct="0"/>
            <a:r>
              <a:rPr lang="ja-JP" altLang="en-US" sz="3200">
                <a:solidFill>
                  <a:schemeClr val="bg1"/>
                </a:solidFill>
                <a:latin typeface="Arial" pitchFamily="34" charset="0"/>
              </a:rPr>
              <a:t>“</a:t>
            </a:r>
            <a:r>
              <a:rPr lang="en-US" altLang="ja-JP" sz="3200" dirty="0">
                <a:solidFill>
                  <a:schemeClr val="bg1"/>
                </a:solidFill>
                <a:latin typeface="Arial" pitchFamily="34" charset="0"/>
              </a:rPr>
              <a:t>The only investments I ever made which have paid constantly increasing dividends, is the money I have given to the Lord.</a:t>
            </a:r>
            <a:r>
              <a:rPr lang="ja-JP" altLang="en-US" sz="3200">
                <a:solidFill>
                  <a:schemeClr val="bg1"/>
                </a:solidFill>
                <a:latin typeface="Arial" pitchFamily="34" charset="0"/>
              </a:rPr>
              <a:t>”</a:t>
            </a:r>
            <a:r>
              <a:rPr lang="en-US" altLang="ja-JP" sz="3200" dirty="0">
                <a:solidFill>
                  <a:schemeClr val="bg1"/>
                </a:solidFill>
                <a:latin typeface="Arial" pitchFamily="34" charset="0"/>
              </a:rPr>
              <a:t> </a:t>
            </a:r>
            <a:endParaRPr lang="en-US" sz="3200" dirty="0">
              <a:solidFill>
                <a:schemeClr val="bg1"/>
              </a:solidFill>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wipe(up)">
                                      <p:cBhvr>
                                        <p:cTn id="7" dur="5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4" name="Picture 3" descr="sowing scatter_seeds.jpg"/>
          <p:cNvPicPr>
            <a:picLocks noChangeAspect="1"/>
          </p:cNvPicPr>
          <p:nvPr/>
        </p:nvPicPr>
        <p:blipFill>
          <a:blip r:embed="rId3" cstate="print"/>
          <a:srcRect/>
          <a:stretch>
            <a:fillRect/>
          </a:stretch>
        </p:blipFill>
        <p:spPr bwMode="auto">
          <a:xfrm>
            <a:off x="-26988" y="0"/>
            <a:ext cx="9170988" cy="6858000"/>
          </a:xfrm>
          <a:prstGeom prst="rect">
            <a:avLst/>
          </a:prstGeom>
          <a:noFill/>
          <a:ln w="9525">
            <a:noFill/>
            <a:miter lim="800000"/>
            <a:headEnd/>
            <a:tailEnd/>
          </a:ln>
        </p:spPr>
      </p:pic>
      <p:sp>
        <p:nvSpPr>
          <p:cNvPr id="228355" name="Rectangle 2"/>
          <p:cNvSpPr>
            <a:spLocks noGrp="1" noChangeArrowheads="1"/>
          </p:cNvSpPr>
          <p:nvPr>
            <p:ph type="ctrTitle"/>
          </p:nvPr>
        </p:nvSpPr>
        <p:spPr>
          <a:xfrm>
            <a:off x="0" y="5029200"/>
            <a:ext cx="9296400" cy="1828800"/>
          </a:xfrm>
          <a:solidFill>
            <a:srgbClr val="000000"/>
          </a:solidFill>
        </p:spPr>
        <p:txBody>
          <a:bodyPr>
            <a:noAutofit/>
          </a:bodyPr>
          <a:lstStyle/>
          <a:p>
            <a:pPr eaLnBrk="1" hangingPunct="1"/>
            <a:r>
              <a:rPr lang="en-US" dirty="0" smtClean="0">
                <a:solidFill>
                  <a:schemeClr val="bg1"/>
                </a:solidFill>
              </a:rPr>
              <a:t>No one can take away your investments sent up to heaven ahead of you.</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ctrTitle"/>
          </p:nvPr>
        </p:nvSpPr>
        <p:spPr>
          <a:xfrm>
            <a:off x="0" y="0"/>
            <a:ext cx="9144000" cy="1219200"/>
          </a:xfrm>
        </p:spPr>
        <p:txBody>
          <a:bodyPr>
            <a:noAutofit/>
          </a:bodyPr>
          <a:lstStyle/>
          <a:p>
            <a:pPr marL="622300" indent="-622300" algn="l" eaLnBrk="1" hangingPunct="1"/>
            <a:r>
              <a:rPr lang="en-US" dirty="0" smtClean="0">
                <a:solidFill>
                  <a:schemeClr val="bg1"/>
                </a:solidFill>
              </a:rPr>
              <a:t>B. How much you give is a personal decision (7a). </a:t>
            </a:r>
          </a:p>
        </p:txBody>
      </p:sp>
      <p:pic>
        <p:nvPicPr>
          <p:cNvPr id="229379" name="Picture 2" descr="thinking1.jpg"/>
          <p:cNvPicPr>
            <a:picLocks noChangeAspect="1"/>
          </p:cNvPicPr>
          <p:nvPr/>
        </p:nvPicPr>
        <p:blipFill>
          <a:blip r:embed="rId2" cstate="print"/>
          <a:srcRect l="8649" r="19539"/>
          <a:stretch>
            <a:fillRect/>
          </a:stretch>
        </p:blipFill>
        <p:spPr bwMode="auto">
          <a:xfrm>
            <a:off x="3262313" y="2743200"/>
            <a:ext cx="5881687" cy="4114800"/>
          </a:xfrm>
          <a:prstGeom prst="rect">
            <a:avLst/>
          </a:prstGeom>
          <a:noFill/>
          <a:ln w="9525">
            <a:noFill/>
            <a:miter lim="800000"/>
            <a:headEnd/>
            <a:tailEnd/>
          </a:ln>
        </p:spPr>
      </p:pic>
      <p:pic>
        <p:nvPicPr>
          <p:cNvPr id="229380" name="Picture 3" descr="john-p-thinking.jpg"/>
          <p:cNvPicPr>
            <a:picLocks noChangeAspect="1"/>
          </p:cNvPicPr>
          <p:nvPr/>
        </p:nvPicPr>
        <p:blipFill>
          <a:blip r:embed="rId3" cstate="print"/>
          <a:srcRect l="11203"/>
          <a:stretch>
            <a:fillRect/>
          </a:stretch>
        </p:blipFill>
        <p:spPr bwMode="auto">
          <a:xfrm>
            <a:off x="0" y="2743200"/>
            <a:ext cx="3276600" cy="4114800"/>
          </a:xfrm>
          <a:prstGeom prst="rect">
            <a:avLst/>
          </a:prstGeom>
          <a:noFill/>
          <a:ln w="9525">
            <a:noFill/>
            <a:miter lim="800000"/>
            <a:headEnd/>
            <a:tailEnd/>
          </a:ln>
        </p:spPr>
      </p:pic>
      <p:sp>
        <p:nvSpPr>
          <p:cNvPr id="229381" name="Rectangle 5"/>
          <p:cNvSpPr>
            <a:spLocks noChangeArrowheads="1"/>
          </p:cNvSpPr>
          <p:nvPr/>
        </p:nvSpPr>
        <p:spPr bwMode="auto">
          <a:xfrm>
            <a:off x="2667000" y="2743200"/>
            <a:ext cx="3962400" cy="2209800"/>
          </a:xfrm>
          <a:prstGeom prst="rect">
            <a:avLst/>
          </a:prstGeom>
          <a:solidFill>
            <a:schemeClr val="bg1"/>
          </a:solidFill>
          <a:ln w="9525">
            <a:noFill/>
            <a:round/>
            <a:headEnd/>
            <a:tailEnd/>
          </a:ln>
        </p:spPr>
        <p:txBody>
          <a:bodyPr/>
          <a:lstStyle/>
          <a:p>
            <a:pPr eaLnBrk="0" hangingPunct="0"/>
            <a:endParaRPr lang="en-US">
              <a:solidFill>
                <a:srgbClr val="000000"/>
              </a:solidFill>
              <a:latin typeface="Arial" pitchFamily="34" charset="0"/>
            </a:endParaRPr>
          </a:p>
        </p:txBody>
      </p:sp>
      <p:sp>
        <p:nvSpPr>
          <p:cNvPr id="229382" name="Cloud Callout 4"/>
          <p:cNvSpPr>
            <a:spLocks noChangeArrowheads="1"/>
          </p:cNvSpPr>
          <p:nvPr/>
        </p:nvSpPr>
        <p:spPr bwMode="auto">
          <a:xfrm>
            <a:off x="2819400" y="2819400"/>
            <a:ext cx="3657600" cy="2514600"/>
          </a:xfrm>
          <a:prstGeom prst="cloudCallout">
            <a:avLst>
              <a:gd name="adj1" fmla="val 69569"/>
              <a:gd name="adj2" fmla="val -25667"/>
            </a:avLst>
          </a:prstGeom>
          <a:solidFill>
            <a:schemeClr val="tx2">
              <a:lumMod val="20000"/>
              <a:lumOff val="80000"/>
            </a:schemeClr>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
        <p:nvSpPr>
          <p:cNvPr id="7" name="Rectangle 2"/>
          <p:cNvSpPr txBox="1">
            <a:spLocks noChangeArrowheads="1"/>
          </p:cNvSpPr>
          <p:nvPr/>
        </p:nvSpPr>
        <p:spPr bwMode="auto">
          <a:xfrm>
            <a:off x="3429000" y="2971800"/>
            <a:ext cx="2438400" cy="1905000"/>
          </a:xfrm>
          <a:prstGeom prst="rect">
            <a:avLst/>
          </a:prstGeom>
          <a:noFill/>
          <a:ln w="9525">
            <a:noFill/>
            <a:miter lim="800000"/>
            <a:headEnd/>
            <a:tailEnd/>
          </a:ln>
        </p:spPr>
        <p:txBody>
          <a:bodyPr anchor="ctr"/>
          <a:lstStyle/>
          <a:p>
            <a:pPr algn="ctr">
              <a:defRPr/>
            </a:pPr>
            <a:r>
              <a:rPr lang="en-US" sz="3200" b="1" kern="0" dirty="0">
                <a:solidFill>
                  <a:srgbClr val="000000"/>
                </a:solidFill>
                <a:latin typeface="Arial"/>
                <a:ea typeface="ＭＳ Ｐゴシック"/>
              </a:rPr>
              <a:t>How much should I give?</a:t>
            </a:r>
          </a:p>
        </p:txBody>
      </p:sp>
      <p:sp>
        <p:nvSpPr>
          <p:cNvPr id="229384" name="Rectangle 2"/>
          <p:cNvSpPr txBox="1">
            <a:spLocks noChangeArrowheads="1"/>
          </p:cNvSpPr>
          <p:nvPr/>
        </p:nvSpPr>
        <p:spPr bwMode="auto">
          <a:xfrm>
            <a:off x="990600" y="1447800"/>
            <a:ext cx="7010400" cy="1219200"/>
          </a:xfrm>
          <a:prstGeom prst="rect">
            <a:avLst/>
          </a:prstGeom>
          <a:noFill/>
          <a:ln w="9525">
            <a:noFill/>
            <a:miter lim="800000"/>
            <a:headEnd/>
            <a:tailEnd/>
          </a:ln>
        </p:spPr>
        <p:txBody>
          <a:bodyPr anchor="ctr"/>
          <a:lstStyle/>
          <a:p>
            <a:pPr algn="ctr"/>
            <a:r>
              <a:rPr lang="en-US" sz="2800" b="1" baseline="30000" dirty="0">
                <a:solidFill>
                  <a:srgbClr val="FFFF00"/>
                </a:solidFill>
                <a:latin typeface="Arial" pitchFamily="34" charset="0"/>
              </a:rPr>
              <a:t>7 </a:t>
            </a:r>
            <a:r>
              <a:rPr lang="en-US" sz="2800" b="1" dirty="0">
                <a:solidFill>
                  <a:srgbClr val="FFFF00"/>
                </a:solidFill>
                <a:latin typeface="Arial" pitchFamily="34" charset="0"/>
              </a:rPr>
              <a:t>You must each decide </a:t>
            </a:r>
            <a:r>
              <a:rPr lang="en-US" sz="2800" b="1" dirty="0">
                <a:solidFill>
                  <a:schemeClr val="bg1"/>
                </a:solidFill>
                <a:latin typeface="Arial" pitchFamily="34" charset="0"/>
              </a:rPr>
              <a:t>in your heart how much to give</a:t>
            </a:r>
            <a:r>
              <a:rPr lang="en-US" sz="2000" b="1" dirty="0">
                <a:solidFill>
                  <a:schemeClr val="bg1"/>
                </a:solidFill>
                <a:latin typeface="Arial" pitchFamily="34" charset="0"/>
              </a:rPr>
              <a:t> (NLT).</a:t>
            </a:r>
            <a:endParaRPr lang="en-US" sz="2800" b="1" dirty="0">
              <a:solidFill>
                <a:schemeClr val="bg1"/>
              </a:solidFill>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ctrTitle"/>
          </p:nvPr>
        </p:nvSpPr>
        <p:spPr>
          <a:xfrm>
            <a:off x="0" y="304800"/>
            <a:ext cx="9144000" cy="762000"/>
          </a:xfrm>
        </p:spPr>
        <p:txBody>
          <a:bodyPr/>
          <a:lstStyle/>
          <a:p>
            <a:pPr algn="l" eaLnBrk="1" hangingPunct="1"/>
            <a:r>
              <a:rPr lang="en-US" sz="4000" i="1" dirty="0" smtClean="0">
                <a:solidFill>
                  <a:schemeClr val="bg1"/>
                </a:solidFill>
              </a:rPr>
              <a:t>The OT Tithe</a:t>
            </a:r>
          </a:p>
        </p:txBody>
      </p:sp>
      <p:pic>
        <p:nvPicPr>
          <p:cNvPr id="230403" name="Picture 8" descr="fristfruitsgrain.jpg"/>
          <p:cNvPicPr>
            <a:picLocks noChangeAspect="1"/>
          </p:cNvPicPr>
          <p:nvPr/>
        </p:nvPicPr>
        <p:blipFill>
          <a:blip r:embed="rId2" cstate="print"/>
          <a:srcRect/>
          <a:stretch>
            <a:fillRect/>
          </a:stretch>
        </p:blipFill>
        <p:spPr bwMode="auto">
          <a:xfrm>
            <a:off x="152400" y="2349500"/>
            <a:ext cx="3784600" cy="4279900"/>
          </a:xfrm>
          <a:prstGeom prst="rect">
            <a:avLst/>
          </a:prstGeom>
          <a:noFill/>
          <a:ln w="9525">
            <a:noFill/>
            <a:miter lim="800000"/>
            <a:headEnd/>
            <a:tailEnd/>
          </a:ln>
        </p:spPr>
      </p:pic>
      <p:sp>
        <p:nvSpPr>
          <p:cNvPr id="230404" name="TextBox 1"/>
          <p:cNvSpPr txBox="1">
            <a:spLocks noChangeArrowheads="1"/>
          </p:cNvSpPr>
          <p:nvPr/>
        </p:nvSpPr>
        <p:spPr bwMode="auto">
          <a:xfrm>
            <a:off x="3708400" y="188913"/>
            <a:ext cx="5219700" cy="3538537"/>
          </a:xfrm>
          <a:prstGeom prst="rect">
            <a:avLst/>
          </a:prstGeom>
          <a:noFill/>
          <a:ln w="9525">
            <a:noFill/>
            <a:miter lim="800000"/>
            <a:headEnd/>
            <a:tailEnd/>
          </a:ln>
        </p:spPr>
        <p:txBody>
          <a:bodyPr>
            <a:spAutoFit/>
          </a:bodyPr>
          <a:lstStyle/>
          <a:p>
            <a:pPr algn="ctr" eaLnBrk="0" hangingPunct="0"/>
            <a:r>
              <a:rPr lang="en-US" sz="3200" b="1" dirty="0">
                <a:solidFill>
                  <a:schemeClr val="bg1"/>
                </a:solidFill>
                <a:latin typeface="Arial" pitchFamily="34" charset="0"/>
              </a:rPr>
              <a:t>Leviticus 27:30—"A tithe of everything from the land, whether grain from the soil or fruit from the trees, belongs to the L</a:t>
            </a:r>
            <a:r>
              <a:rPr lang="en-US" sz="2800" b="1" dirty="0">
                <a:solidFill>
                  <a:schemeClr val="bg1"/>
                </a:solidFill>
                <a:latin typeface="Arial" pitchFamily="34" charset="0"/>
              </a:rPr>
              <a:t>ORD</a:t>
            </a:r>
            <a:r>
              <a:rPr lang="en-US" sz="3200" b="1" dirty="0">
                <a:solidFill>
                  <a:schemeClr val="bg1"/>
                </a:solidFill>
                <a:latin typeface="Arial" pitchFamily="34" charset="0"/>
              </a:rPr>
              <a:t>; it is holy to the L</a:t>
            </a:r>
            <a:r>
              <a:rPr lang="en-US" sz="2800" b="1" dirty="0">
                <a:solidFill>
                  <a:schemeClr val="bg1"/>
                </a:solidFill>
                <a:latin typeface="Arial" pitchFamily="34" charset="0"/>
              </a:rPr>
              <a:t>ORD</a:t>
            </a:r>
            <a:r>
              <a:rPr lang="en-US" sz="3200" b="1" dirty="0">
                <a:solidFill>
                  <a:schemeClr val="bg1"/>
                </a:solidFill>
                <a:latin typeface="Arial"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0" y="0"/>
            <a:ext cx="9144000" cy="762000"/>
          </a:xfrm>
        </p:spPr>
        <p:txBody>
          <a:bodyPr/>
          <a:lstStyle/>
          <a:p>
            <a:pPr algn="l" eaLnBrk="1" hangingPunct="1"/>
            <a:r>
              <a:rPr lang="en-US" dirty="0" smtClean="0">
                <a:solidFill>
                  <a:schemeClr val="bg1"/>
                </a:solidFill>
              </a:rPr>
              <a:t>Malachi 3:10</a:t>
            </a:r>
          </a:p>
        </p:txBody>
      </p:sp>
      <p:pic>
        <p:nvPicPr>
          <p:cNvPr id="231427" name="Picture 3" descr="39003010 C99 - Malachi 3 10 - Bring ye all the tithes into the storehouse.jpg"/>
          <p:cNvPicPr>
            <a:picLocks noChangeAspect="1"/>
          </p:cNvPicPr>
          <p:nvPr/>
        </p:nvPicPr>
        <p:blipFill>
          <a:blip r:embed="rId3" cstate="print"/>
          <a:srcRect/>
          <a:stretch>
            <a:fillRect/>
          </a:stretch>
        </p:blipFill>
        <p:spPr bwMode="auto">
          <a:xfrm>
            <a:off x="0" y="1816100"/>
            <a:ext cx="8128000" cy="5041900"/>
          </a:xfrm>
          <a:prstGeom prst="rect">
            <a:avLst/>
          </a:prstGeom>
          <a:noFill/>
          <a:ln w="9525">
            <a:noFill/>
            <a:miter lim="800000"/>
            <a:headEnd/>
            <a:tailEnd/>
          </a:ln>
        </p:spPr>
      </p:pic>
      <p:sp>
        <p:nvSpPr>
          <p:cNvPr id="5" name="TextBox 4"/>
          <p:cNvSpPr txBox="1"/>
          <p:nvPr/>
        </p:nvSpPr>
        <p:spPr>
          <a:xfrm>
            <a:off x="3635375" y="0"/>
            <a:ext cx="5508625" cy="3046988"/>
          </a:xfrm>
          <a:prstGeom prst="rect">
            <a:avLst/>
          </a:prstGeom>
          <a:solidFill>
            <a:srgbClr val="800000"/>
          </a:solidFill>
        </p:spPr>
        <p:txBody>
          <a:bodyPr wrap="square">
            <a:spAutoFit/>
          </a:bodyPr>
          <a:lstStyle/>
          <a:p>
            <a:pPr algn="just" eaLnBrk="0" hangingPunct="0">
              <a:defRPr/>
            </a:pPr>
            <a:r>
              <a:rPr lang="en-US" sz="2400" b="1" dirty="0">
                <a:solidFill>
                  <a:srgbClr val="FFFFFF"/>
                </a:solidFill>
                <a:effectLst>
                  <a:outerShdw blurRad="38100" dist="38100" dir="2700000" algn="tl">
                    <a:srgbClr val="000000"/>
                  </a:outerShdw>
                </a:effectLst>
                <a:latin typeface="Arial" pitchFamily="34" charset="0"/>
              </a:rPr>
              <a:t>"Bring the whole tithe into the storehouse, that there may be food in my house.  Test me in this," says the LORD Almighty, "and see if I will not throw open the floodgates of heaven and pour out so much blessing that you will not have room enough for it."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ctrTitle"/>
          </p:nvPr>
        </p:nvSpPr>
        <p:spPr>
          <a:xfrm>
            <a:off x="0" y="228600"/>
            <a:ext cx="6172200" cy="1752600"/>
          </a:xfrm>
        </p:spPr>
        <p:txBody>
          <a:bodyPr/>
          <a:lstStyle/>
          <a:p>
            <a:pPr eaLnBrk="1" hangingPunct="1"/>
            <a:r>
              <a:rPr lang="en-US" dirty="0" smtClean="0"/>
              <a:t>Is tithing for today?</a:t>
            </a:r>
          </a:p>
        </p:txBody>
      </p:sp>
      <p:pic>
        <p:nvPicPr>
          <p:cNvPr id="232451" name="Picture 2" descr="tithing is scriptural.jpg"/>
          <p:cNvPicPr>
            <a:picLocks noChangeAspect="1"/>
          </p:cNvPicPr>
          <p:nvPr/>
        </p:nvPicPr>
        <p:blipFill>
          <a:blip r:embed="rId2" cstate="print"/>
          <a:srcRect/>
          <a:stretch>
            <a:fillRect/>
          </a:stretch>
        </p:blipFill>
        <p:spPr bwMode="auto">
          <a:xfrm>
            <a:off x="0" y="2455863"/>
            <a:ext cx="4953000" cy="4402137"/>
          </a:xfrm>
          <a:prstGeom prst="rect">
            <a:avLst/>
          </a:prstGeom>
          <a:noFill/>
          <a:ln w="9525">
            <a:noFill/>
            <a:miter lim="800000"/>
            <a:headEnd/>
            <a:tailEnd/>
          </a:ln>
        </p:spPr>
      </p:pic>
      <p:pic>
        <p:nvPicPr>
          <p:cNvPr id="232452" name="Picture 4" descr="tithing hoax.jpg"/>
          <p:cNvPicPr>
            <a:picLocks noChangeAspect="1"/>
          </p:cNvPicPr>
          <p:nvPr/>
        </p:nvPicPr>
        <p:blipFill>
          <a:blip r:embed="rId3" cstate="print"/>
          <a:srcRect l="18672" r="18257"/>
          <a:stretch>
            <a:fillRect/>
          </a:stretch>
        </p:blipFill>
        <p:spPr bwMode="auto">
          <a:xfrm>
            <a:off x="6248400" y="0"/>
            <a:ext cx="2895600" cy="4591050"/>
          </a:xfrm>
          <a:prstGeom prst="rect">
            <a:avLst/>
          </a:prstGeom>
          <a:noFill/>
          <a:ln w="9525">
            <a:noFill/>
            <a:miter lim="800000"/>
            <a:headEnd/>
            <a:tailEnd/>
          </a:ln>
        </p:spPr>
      </p:pic>
      <p:pic>
        <p:nvPicPr>
          <p:cNvPr id="232453" name="Picture 3" descr="tithing.jpeg"/>
          <p:cNvPicPr>
            <a:picLocks noChangeAspect="1"/>
          </p:cNvPicPr>
          <p:nvPr/>
        </p:nvPicPr>
        <p:blipFill>
          <a:blip r:embed="rId4" cstate="print"/>
          <a:srcRect/>
          <a:stretch>
            <a:fillRect/>
          </a:stretch>
        </p:blipFill>
        <p:spPr bwMode="auto">
          <a:xfrm>
            <a:off x="3810000" y="3886200"/>
            <a:ext cx="2620963" cy="1905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33474" name="Picture 5" descr="tithing-01.jpg"/>
          <p:cNvPicPr>
            <a:picLocks noChangeAspect="1"/>
          </p:cNvPicPr>
          <p:nvPr/>
        </p:nvPicPr>
        <p:blipFill>
          <a:blip r:embed="rId2" cstate="print"/>
          <a:srcRect/>
          <a:stretch>
            <a:fillRect/>
          </a:stretch>
        </p:blipFill>
        <p:spPr bwMode="auto">
          <a:xfrm>
            <a:off x="304800" y="1828800"/>
            <a:ext cx="3549650" cy="4700588"/>
          </a:xfrm>
          <a:prstGeom prst="rect">
            <a:avLst/>
          </a:prstGeom>
          <a:noFill/>
          <a:ln w="9525">
            <a:noFill/>
            <a:miter lim="800000"/>
            <a:headEnd/>
            <a:tailEnd/>
          </a:ln>
        </p:spPr>
      </p:pic>
      <p:pic>
        <p:nvPicPr>
          <p:cNvPr id="233475" name="Picture 6" descr="tithingeverything?.jpg"/>
          <p:cNvPicPr>
            <a:picLocks noChangeAspect="1"/>
          </p:cNvPicPr>
          <p:nvPr/>
        </p:nvPicPr>
        <p:blipFill>
          <a:blip r:embed="rId3" cstate="print"/>
          <a:srcRect/>
          <a:stretch>
            <a:fillRect/>
          </a:stretch>
        </p:blipFill>
        <p:spPr bwMode="auto">
          <a:xfrm>
            <a:off x="3962400" y="3509963"/>
            <a:ext cx="5032375" cy="3019425"/>
          </a:xfrm>
          <a:prstGeom prst="rect">
            <a:avLst/>
          </a:prstGeom>
          <a:noFill/>
          <a:ln w="9525">
            <a:noFill/>
            <a:miter lim="800000"/>
            <a:headEnd/>
            <a:tailEnd/>
          </a:ln>
        </p:spPr>
      </p:pic>
      <p:pic>
        <p:nvPicPr>
          <p:cNvPr id="233476" name="Picture 7" descr="mormon-bible.jpg"/>
          <p:cNvPicPr>
            <a:picLocks noChangeAspect="1"/>
          </p:cNvPicPr>
          <p:nvPr/>
        </p:nvPicPr>
        <p:blipFill>
          <a:blip r:embed="rId4" cstate="print"/>
          <a:srcRect/>
          <a:stretch>
            <a:fillRect/>
          </a:stretch>
        </p:blipFill>
        <p:spPr bwMode="auto">
          <a:xfrm rot="502658">
            <a:off x="6400800" y="533400"/>
            <a:ext cx="2379663" cy="3435350"/>
          </a:xfrm>
          <a:prstGeom prst="rect">
            <a:avLst/>
          </a:prstGeom>
          <a:noFill/>
          <a:ln w="9525">
            <a:solidFill>
              <a:srgbClr val="FFFFFF"/>
            </a:solidFill>
            <a:miter lim="800000"/>
            <a:headEnd/>
            <a:tailEnd/>
          </a:ln>
        </p:spPr>
      </p:pic>
      <p:sp>
        <p:nvSpPr>
          <p:cNvPr id="233477" name="Rectangle 2"/>
          <p:cNvSpPr>
            <a:spLocks noGrp="1" noChangeArrowheads="1"/>
          </p:cNvSpPr>
          <p:nvPr>
            <p:ph type="ctrTitle"/>
          </p:nvPr>
        </p:nvSpPr>
        <p:spPr>
          <a:xfrm>
            <a:off x="228600" y="152400"/>
            <a:ext cx="6705600" cy="762000"/>
          </a:xfrm>
        </p:spPr>
        <p:txBody>
          <a:bodyPr/>
          <a:lstStyle/>
          <a:p>
            <a:pPr algn="l" eaLnBrk="1" hangingPunct="1"/>
            <a:r>
              <a:rPr lang="en-US" dirty="0" smtClean="0"/>
              <a:t>Many Tithe Today...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4498" name="Rectangle 3"/>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
        <p:nvSpPr>
          <p:cNvPr id="234499" name="Rectangle 2"/>
          <p:cNvSpPr>
            <a:spLocks noGrp="1" noChangeArrowheads="1"/>
          </p:cNvSpPr>
          <p:nvPr>
            <p:ph type="ctrTitle"/>
          </p:nvPr>
        </p:nvSpPr>
        <p:spPr>
          <a:xfrm>
            <a:off x="0" y="0"/>
            <a:ext cx="9144000" cy="762000"/>
          </a:xfrm>
        </p:spPr>
        <p:txBody>
          <a:bodyPr/>
          <a:lstStyle/>
          <a:p>
            <a:pPr eaLnBrk="1" hangingPunct="1"/>
            <a:r>
              <a:rPr lang="en-US" smtClean="0">
                <a:solidFill>
                  <a:srgbClr val="FFFFFF"/>
                </a:solidFill>
              </a:rPr>
              <a:t>Waitresses Get 15%</a:t>
            </a:r>
          </a:p>
        </p:txBody>
      </p:sp>
      <p:pic>
        <p:nvPicPr>
          <p:cNvPr id="234500" name="Picture 2" descr="waitress 15%.gif"/>
          <p:cNvPicPr>
            <a:picLocks noChangeAspect="1"/>
          </p:cNvPicPr>
          <p:nvPr/>
        </p:nvPicPr>
        <p:blipFill>
          <a:blip r:embed="rId2" cstate="print"/>
          <a:srcRect/>
          <a:stretch>
            <a:fillRect/>
          </a:stretch>
        </p:blipFill>
        <p:spPr bwMode="auto">
          <a:xfrm>
            <a:off x="533400" y="0"/>
            <a:ext cx="8077200" cy="6843713"/>
          </a:xfrm>
          <a:prstGeom prst="rect">
            <a:avLst/>
          </a:prstGeom>
          <a:noFill/>
          <a:ln w="9525">
            <a:noFill/>
            <a:miter lim="800000"/>
            <a:headEnd/>
            <a:tailEnd/>
          </a:ln>
        </p:spPr>
      </p:pic>
      <p:sp>
        <p:nvSpPr>
          <p:cNvPr id="234501" name="Rectangle 2"/>
          <p:cNvSpPr txBox="1">
            <a:spLocks noChangeArrowheads="1"/>
          </p:cNvSpPr>
          <p:nvPr/>
        </p:nvSpPr>
        <p:spPr bwMode="auto">
          <a:xfrm>
            <a:off x="-1588" y="5638800"/>
            <a:ext cx="9144001" cy="1219200"/>
          </a:xfrm>
          <a:prstGeom prst="rect">
            <a:avLst/>
          </a:prstGeom>
          <a:solidFill>
            <a:schemeClr val="bg1"/>
          </a:solidFill>
          <a:ln w="9525">
            <a:noFill/>
            <a:miter lim="800000"/>
            <a:headEnd/>
            <a:tailEnd/>
          </a:ln>
        </p:spPr>
        <p:txBody>
          <a:bodyPr anchor="ctr"/>
          <a:lstStyle/>
          <a:p>
            <a:pPr algn="ctr"/>
            <a:r>
              <a:rPr lang="en-US" sz="4000" b="1">
                <a:latin typeface="Arial" pitchFamily="34" charset="0"/>
              </a:rPr>
              <a:t>How come the waitress gets 15% and God only gets 10%?</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31777" name="Object 2"/>
          <p:cNvGraphicFramePr>
            <a:graphicFrameLocks noChangeAspect="1"/>
          </p:cNvGraphicFramePr>
          <p:nvPr/>
        </p:nvGraphicFramePr>
        <p:xfrm>
          <a:off x="217488" y="144463"/>
          <a:ext cx="8596312" cy="3589337"/>
        </p:xfrm>
        <a:graphic>
          <a:graphicData uri="http://schemas.openxmlformats.org/presentationml/2006/ole">
            <mc:AlternateContent xmlns:mc="http://schemas.openxmlformats.org/markup-compatibility/2006">
              <mc:Choice xmlns:v="urn:schemas-microsoft-com:vml" Requires="v">
                <p:oleObj spid="_x0000_s223277" name="Chart" r:id="rId3" imgW="7000765" imgH="4076730" progId="MSGraph.Chart.8">
                  <p:embed followColorScheme="full"/>
                </p:oleObj>
              </mc:Choice>
              <mc:Fallback>
                <p:oleObj name="Chart" r:id="rId3" imgW="7000765" imgH="407673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88" y="144463"/>
                        <a:ext cx="8596312" cy="35893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1778" name="Rectangle 2"/>
          <p:cNvSpPr>
            <a:spLocks noGrp="1" noChangeArrowheads="1"/>
          </p:cNvSpPr>
          <p:nvPr>
            <p:ph type="title"/>
          </p:nvPr>
        </p:nvSpPr>
        <p:spPr>
          <a:xfrm>
            <a:off x="207963" y="134938"/>
            <a:ext cx="8499475" cy="427037"/>
          </a:xfrm>
          <a:solidFill>
            <a:srgbClr val="FFFFFF"/>
          </a:solidFill>
        </p:spPr>
        <p:txBody>
          <a:bodyPr anchor="t"/>
          <a:lstStyle/>
          <a:p>
            <a:pPr eaLnBrk="1" hangingPunct="1"/>
            <a:r>
              <a:rPr lang="en-US" sz="2400" smtClean="0">
                <a:solidFill>
                  <a:schemeClr val="tx1"/>
                </a:solidFill>
              </a:rPr>
              <a:t>CIC Financials Oct 2009 to Jul 2010</a:t>
            </a:r>
            <a:endParaRPr lang="en-US" sz="2000" smtClean="0">
              <a:solidFill>
                <a:srgbClr val="000066"/>
              </a:solidFill>
            </a:endParaRPr>
          </a:p>
        </p:txBody>
      </p:sp>
      <p:graphicFrame>
        <p:nvGraphicFramePr>
          <p:cNvPr id="331779" name="Object 3"/>
          <p:cNvGraphicFramePr>
            <a:graphicFrameLocks noChangeAspect="1"/>
          </p:cNvGraphicFramePr>
          <p:nvPr/>
        </p:nvGraphicFramePr>
        <p:xfrm>
          <a:off x="7507288" y="101600"/>
          <a:ext cx="1317625" cy="473075"/>
        </p:xfrm>
        <a:graphic>
          <a:graphicData uri="http://schemas.openxmlformats.org/presentationml/2006/ole">
            <mc:AlternateContent xmlns:mc="http://schemas.openxmlformats.org/markup-compatibility/2006">
              <mc:Choice xmlns:v="urn:schemas-microsoft-com:vml" Requires="v">
                <p:oleObj spid="_x0000_s223278" name="Photo Editor Photo" r:id="rId5" imgW="5229955" imgH="1876190" progId="">
                  <p:embed/>
                </p:oleObj>
              </mc:Choice>
              <mc:Fallback>
                <p:oleObj name="Photo Editor Photo" r:id="rId5" imgW="5229955" imgH="1876190" progId="">
                  <p:embed/>
                  <p:pic>
                    <p:nvPicPr>
                      <p:cNvPr id="0" name="Object 3"/>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7507288" y="101600"/>
                        <a:ext cx="1317625" cy="473075"/>
                      </a:xfrm>
                      <a:prstGeom prst="rect">
                        <a:avLst/>
                      </a:prstGeom>
                      <a:noFill/>
                      <a:ln>
                        <a:noFill/>
                      </a:ln>
                      <a:effectLst/>
                      <a:extLst>
                        <a:ext uri="{909E8E84-426E-40dd-AFC4-6F175D3DCCD1}">
                          <a14:hiddenFill xmlns:a14="http://schemas.microsoft.com/office/drawing/2010/main">
                            <a:solidFill>
                              <a:srgbClr val="B8CCE4">
                                <a:alpha val="50195"/>
                              </a:srgbClr>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1780" name="Line 484"/>
          <p:cNvSpPr>
            <a:spLocks noChangeShapeType="1"/>
          </p:cNvSpPr>
          <p:nvPr/>
        </p:nvSpPr>
        <p:spPr bwMode="auto">
          <a:xfrm>
            <a:off x="1054100" y="1701800"/>
            <a:ext cx="7277100" cy="12700"/>
          </a:xfrm>
          <a:prstGeom prst="line">
            <a:avLst/>
          </a:prstGeom>
          <a:noFill/>
          <a:ln w="28575">
            <a:solidFill>
              <a:srgbClr val="FF0000"/>
            </a:solidFill>
            <a:round/>
            <a:headEnd/>
            <a:tailEnd/>
          </a:ln>
        </p:spPr>
        <p:txBody>
          <a:bodyPr anchor="ctr"/>
          <a:lstStyle/>
          <a:p>
            <a:endParaRPr lang="en-US"/>
          </a:p>
        </p:txBody>
      </p:sp>
      <p:sp>
        <p:nvSpPr>
          <p:cNvPr id="8" name="TextBox 7"/>
          <p:cNvSpPr txBox="1">
            <a:spLocks noChangeArrowheads="1"/>
          </p:cNvSpPr>
          <p:nvPr/>
        </p:nvSpPr>
        <p:spPr bwMode="auto">
          <a:xfrm>
            <a:off x="228600" y="3962400"/>
            <a:ext cx="7859713" cy="523875"/>
          </a:xfrm>
          <a:prstGeom prst="rect">
            <a:avLst/>
          </a:prstGeom>
          <a:noFill/>
          <a:ln w="9525">
            <a:noFill/>
            <a:miter lim="800000"/>
            <a:headEnd/>
            <a:tailEnd/>
          </a:ln>
        </p:spPr>
        <p:txBody>
          <a:bodyPr wrap="none">
            <a:spAutoFit/>
          </a:bodyPr>
          <a:lstStyle/>
          <a:p>
            <a:pPr eaLnBrk="0" hangingPunct="0"/>
            <a:r>
              <a:rPr lang="en-US" sz="2800" b="1">
                <a:solidFill>
                  <a:srgbClr val="FFFFFF"/>
                </a:solidFill>
                <a:latin typeface="Arial" pitchFamily="34" charset="0"/>
              </a:rPr>
              <a:t>We met the $7500 budget 2 out of 10 months.</a:t>
            </a:r>
          </a:p>
        </p:txBody>
      </p:sp>
      <p:sp>
        <p:nvSpPr>
          <p:cNvPr id="9" name="TextBox 8"/>
          <p:cNvSpPr txBox="1">
            <a:spLocks noChangeArrowheads="1"/>
          </p:cNvSpPr>
          <p:nvPr/>
        </p:nvSpPr>
        <p:spPr bwMode="auto">
          <a:xfrm>
            <a:off x="228600" y="4572000"/>
            <a:ext cx="8299450" cy="523875"/>
          </a:xfrm>
          <a:prstGeom prst="rect">
            <a:avLst/>
          </a:prstGeom>
          <a:noFill/>
          <a:ln w="9525">
            <a:noFill/>
            <a:miter lim="800000"/>
            <a:headEnd/>
            <a:tailEnd/>
          </a:ln>
        </p:spPr>
        <p:txBody>
          <a:bodyPr wrap="none">
            <a:spAutoFit/>
          </a:bodyPr>
          <a:lstStyle/>
          <a:p>
            <a:pPr eaLnBrk="0" hangingPunct="0"/>
            <a:r>
              <a:rPr lang="en-US" sz="2800" b="1">
                <a:solidFill>
                  <a:srgbClr val="FFFFFF"/>
                </a:solidFill>
                <a:latin typeface="Arial" pitchFamily="34" charset="0"/>
              </a:rPr>
              <a:t>Monthly giving was from $210 to $31 per family.</a:t>
            </a:r>
          </a:p>
        </p:txBody>
      </p:sp>
      <p:pic>
        <p:nvPicPr>
          <p:cNvPr id="331783" name="Picture 9" descr="frugal-save-money-homeowner.jpg"/>
          <p:cNvPicPr>
            <a:picLocks noChangeAspect="1"/>
          </p:cNvPicPr>
          <p:nvPr/>
        </p:nvPicPr>
        <p:blipFill>
          <a:blip r:embed="rId7"/>
          <a:srcRect/>
          <a:stretch>
            <a:fillRect/>
          </a:stretch>
        </p:blipFill>
        <p:spPr bwMode="auto">
          <a:xfrm>
            <a:off x="7162800" y="5334000"/>
            <a:ext cx="1812925" cy="134778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801" name="Rectangle 2"/>
          <p:cNvSpPr>
            <a:spLocks noGrp="1" noChangeArrowheads="1"/>
          </p:cNvSpPr>
          <p:nvPr>
            <p:ph type="ctrTitle"/>
          </p:nvPr>
        </p:nvSpPr>
        <p:spPr>
          <a:xfrm>
            <a:off x="0" y="0"/>
            <a:ext cx="4648200" cy="3352800"/>
          </a:xfrm>
        </p:spPr>
        <p:txBody>
          <a:bodyPr/>
          <a:lstStyle/>
          <a:p>
            <a:pPr eaLnBrk="1" hangingPunct="1"/>
            <a:r>
              <a:rPr lang="en-US" sz="6000" smtClean="0">
                <a:solidFill>
                  <a:srgbClr val="FFFFFF"/>
                </a:solidFill>
              </a:rPr>
              <a:t>The Math...</a:t>
            </a:r>
          </a:p>
        </p:txBody>
      </p:sp>
      <p:pic>
        <p:nvPicPr>
          <p:cNvPr id="332802" name="Picture 3" descr="tithingcoins.jpg"/>
          <p:cNvPicPr>
            <a:picLocks noChangeAspect="1"/>
          </p:cNvPicPr>
          <p:nvPr/>
        </p:nvPicPr>
        <p:blipFill>
          <a:blip r:embed="rId3"/>
          <a:srcRect/>
          <a:stretch>
            <a:fillRect/>
          </a:stretch>
        </p:blipFill>
        <p:spPr bwMode="auto">
          <a:xfrm>
            <a:off x="1828800" y="4267200"/>
            <a:ext cx="4583113" cy="2119313"/>
          </a:xfrm>
          <a:prstGeom prst="rect">
            <a:avLst/>
          </a:prstGeom>
          <a:noFill/>
          <a:ln w="9525">
            <a:noFill/>
            <a:miter lim="800000"/>
            <a:headEnd/>
            <a:tailEnd/>
          </a:ln>
        </p:spPr>
      </p:pic>
      <p:pic>
        <p:nvPicPr>
          <p:cNvPr id="332803" name="Picture 2" descr="the_miracle_of_tithing.jpg"/>
          <p:cNvPicPr>
            <a:picLocks noChangeAspect="1"/>
          </p:cNvPicPr>
          <p:nvPr/>
        </p:nvPicPr>
        <p:blipFill>
          <a:blip r:embed="rId4"/>
          <a:srcRect/>
          <a:stretch>
            <a:fillRect/>
          </a:stretch>
        </p:blipFill>
        <p:spPr bwMode="auto">
          <a:xfrm rot="-1167133">
            <a:off x="5240338" y="965200"/>
            <a:ext cx="2832100" cy="40386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en-US" sz="1000" smtClean="0">
                <a:solidFill>
                  <a:schemeClr val="bg1"/>
                </a:solidFill>
              </a:rPr>
              <a:t>Be thou my vision 4/4</a:t>
            </a:r>
          </a:p>
        </p:txBody>
      </p:sp>
      <p:pic>
        <p:nvPicPr>
          <p:cNvPr id="157698" name="Picture 3" descr="BM26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4788" y="1947863"/>
            <a:ext cx="8753475" cy="33972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rgbClr val="FFFFFF"/>
                </a:solidFill>
                <a:latin typeface="Arial" pitchFamily="-108" charset="0"/>
                <a:ea typeface="+mn-ea"/>
              </a:rPr>
              <a:t>High King of heaven, my victory won,</a:t>
            </a:r>
          </a:p>
          <a:p>
            <a:pPr algn="ctr" eaLnBrk="0" hangingPunct="0">
              <a:lnSpc>
                <a:spcPct val="120000"/>
              </a:lnSpc>
              <a:defRPr/>
            </a:pPr>
            <a:r>
              <a:rPr lang="en-US" sz="3600" b="1" dirty="0">
                <a:solidFill>
                  <a:srgbClr val="FFFFFF"/>
                </a:solidFill>
                <a:latin typeface="Arial" pitchFamily="-108" charset="0"/>
                <a:ea typeface="+mn-ea"/>
              </a:rPr>
              <a:t>May I reach heaven</a:t>
            </a:r>
            <a:r>
              <a:rPr lang="fr-FR" sz="3600" b="1" dirty="0">
                <a:solidFill>
                  <a:srgbClr val="FFFFFF"/>
                </a:solidFill>
                <a:latin typeface="Arial" pitchFamily="-108" charset="0"/>
                <a:ea typeface="+mn-ea"/>
              </a:rPr>
              <a:t>'</a:t>
            </a:r>
            <a:r>
              <a:rPr lang="en-US" sz="3600" b="1" dirty="0">
                <a:solidFill>
                  <a:srgbClr val="FFFFFF"/>
                </a:solidFill>
                <a:latin typeface="Arial" pitchFamily="-108" charset="0"/>
                <a:ea typeface="+mn-ea"/>
              </a:rPr>
              <a:t>s joys,</a:t>
            </a:r>
          </a:p>
          <a:p>
            <a:pPr algn="ctr" eaLnBrk="0" hangingPunct="0">
              <a:lnSpc>
                <a:spcPct val="120000"/>
              </a:lnSpc>
              <a:defRPr/>
            </a:pPr>
            <a:r>
              <a:rPr lang="en-US" sz="3600" b="1" dirty="0">
                <a:solidFill>
                  <a:srgbClr val="FFFFFF"/>
                </a:solidFill>
                <a:latin typeface="Arial" pitchFamily="-108" charset="0"/>
                <a:ea typeface="+mn-ea"/>
              </a:rPr>
              <a:t>O bright </a:t>
            </a:r>
            <a:r>
              <a:rPr lang="en-US" sz="3600" b="1" dirty="0" err="1">
                <a:solidFill>
                  <a:srgbClr val="FFFFFF"/>
                </a:solidFill>
                <a:latin typeface="Arial" pitchFamily="-108" charset="0"/>
                <a:ea typeface="+mn-ea"/>
              </a:rPr>
              <a:t>heav</a:t>
            </a:r>
            <a:r>
              <a:rPr lang="fr-FR" sz="3600" b="1" dirty="0">
                <a:solidFill>
                  <a:srgbClr val="FFFFFF"/>
                </a:solidFill>
                <a:latin typeface="Arial" pitchFamily="-108" charset="0"/>
                <a:ea typeface="+mn-ea"/>
              </a:rPr>
              <a:t>'</a:t>
            </a:r>
            <a:r>
              <a:rPr lang="en-US" sz="3600" b="1" dirty="0">
                <a:solidFill>
                  <a:srgbClr val="FFFFFF"/>
                </a:solidFill>
                <a:latin typeface="Arial" pitchFamily="-108" charset="0"/>
                <a:ea typeface="+mn-ea"/>
              </a:rPr>
              <a:t>ns Son!</a:t>
            </a:r>
          </a:p>
          <a:p>
            <a:pPr algn="ctr" eaLnBrk="0" hangingPunct="0">
              <a:lnSpc>
                <a:spcPct val="120000"/>
              </a:lnSpc>
              <a:defRPr/>
            </a:pPr>
            <a:r>
              <a:rPr lang="en-US" sz="3600" b="1" dirty="0">
                <a:solidFill>
                  <a:srgbClr val="FFFFFF"/>
                </a:solidFill>
                <a:latin typeface="Arial" pitchFamily="-108" charset="0"/>
                <a:ea typeface="+mn-ea"/>
              </a:rPr>
              <a:t>Heart of my own heart, whatever befall,</a:t>
            </a:r>
          </a:p>
          <a:p>
            <a:pPr algn="ctr" eaLnBrk="0" hangingPunct="0">
              <a:lnSpc>
                <a:spcPct val="120000"/>
              </a:lnSpc>
              <a:defRPr/>
            </a:pPr>
            <a:r>
              <a:rPr lang="en-US" sz="3600" b="1" dirty="0">
                <a:solidFill>
                  <a:srgbClr val="FFFFFF"/>
                </a:solidFill>
                <a:latin typeface="Arial" pitchFamily="-108" charset="0"/>
                <a:ea typeface="+mn-ea"/>
              </a:rPr>
              <a:t>Still be my Vision, O ruler of all!</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4849" name="Picture 16" descr="holy-bible.jpg"/>
          <p:cNvPicPr>
            <a:picLocks noChangeAspect="1"/>
          </p:cNvPicPr>
          <p:nvPr/>
        </p:nvPicPr>
        <p:blipFill>
          <a:blip r:embed="rId3"/>
          <a:srcRect r="2432"/>
          <a:stretch>
            <a:fillRect/>
          </a:stretch>
        </p:blipFill>
        <p:spPr bwMode="auto">
          <a:xfrm>
            <a:off x="-76200" y="0"/>
            <a:ext cx="9220200" cy="6858000"/>
          </a:xfrm>
          <a:prstGeom prst="rect">
            <a:avLst/>
          </a:prstGeom>
          <a:noFill/>
          <a:ln w="9525">
            <a:noFill/>
            <a:miter lim="800000"/>
            <a:headEnd/>
            <a:tailEnd/>
          </a:ln>
        </p:spPr>
      </p:pic>
      <p:sp>
        <p:nvSpPr>
          <p:cNvPr id="61443" name="Rectangle 3"/>
          <p:cNvSpPr>
            <a:spLocks noGrp="1" noChangeArrowheads="1"/>
          </p:cNvSpPr>
          <p:nvPr>
            <p:ph type="title" idx="4294967295"/>
          </p:nvPr>
        </p:nvSpPr>
        <p:spPr>
          <a:xfrm>
            <a:off x="152400" y="228600"/>
            <a:ext cx="8763000" cy="838200"/>
          </a:xfrm>
          <a:solidFill>
            <a:schemeClr val="tx1"/>
          </a:solidFill>
          <a:ln>
            <a:solidFill>
              <a:srgbClr val="FFFFFF"/>
            </a:solidFill>
          </a:ln>
        </p:spPr>
        <p:txBody>
          <a:bodyPr/>
          <a:lstStyle/>
          <a:p>
            <a:pPr eaLnBrk="1" hangingPunct="1">
              <a:defRPr/>
            </a:pPr>
            <a:r>
              <a:rPr lang="en-US">
                <a:solidFill>
                  <a:srgbClr val="FFFFFF"/>
                </a:solidFill>
                <a:effectLst>
                  <a:outerShdw blurRad="38100" dist="38100" dir="2700000" algn="tl">
                    <a:srgbClr val="808080"/>
                  </a:outerShdw>
                </a:effectLst>
                <a:ea typeface="ＭＳ Ｐゴシック" charset="0"/>
              </a:rPr>
              <a:t>Potential Pastors Considered</a:t>
            </a:r>
            <a:endParaRPr lang="en-US" sz="2800">
              <a:solidFill>
                <a:srgbClr val="FFFFFF"/>
              </a:solidFill>
              <a:effectLst>
                <a:outerShdw blurRad="38100" dist="38100" dir="2700000" algn="tl">
                  <a:srgbClr val="808080"/>
                </a:outerShdw>
              </a:effectLst>
              <a:ea typeface="ＭＳ Ｐゴシック" charset="0"/>
            </a:endParaRPr>
          </a:p>
        </p:txBody>
      </p:sp>
      <p:sp>
        <p:nvSpPr>
          <p:cNvPr id="61444" name="Rectangle 4"/>
          <p:cNvSpPr>
            <a:spLocks noChangeArrowheads="1"/>
          </p:cNvSpPr>
          <p:nvPr/>
        </p:nvSpPr>
        <p:spPr bwMode="auto">
          <a:xfrm>
            <a:off x="533400" y="160020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Blane Hall</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5" name="Rectangle 5"/>
          <p:cNvSpPr>
            <a:spLocks noChangeArrowheads="1"/>
          </p:cNvSpPr>
          <p:nvPr/>
        </p:nvSpPr>
        <p:spPr bwMode="auto">
          <a:xfrm>
            <a:off x="533400" y="240665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Dan Jensen</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6" name="Rectangle 6"/>
          <p:cNvSpPr>
            <a:spLocks noChangeArrowheads="1"/>
          </p:cNvSpPr>
          <p:nvPr/>
        </p:nvSpPr>
        <p:spPr bwMode="auto">
          <a:xfrm>
            <a:off x="533400" y="3214688"/>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David Allen</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7" name="Rectangle 7"/>
          <p:cNvSpPr>
            <a:spLocks noChangeArrowheads="1"/>
          </p:cNvSpPr>
          <p:nvPr/>
        </p:nvSpPr>
        <p:spPr bwMode="auto">
          <a:xfrm>
            <a:off x="533400" y="4022725"/>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Jack Hanks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8" name="Rectangle 8"/>
          <p:cNvSpPr>
            <a:spLocks noChangeArrowheads="1"/>
          </p:cNvSpPr>
          <p:nvPr/>
        </p:nvSpPr>
        <p:spPr bwMode="auto">
          <a:xfrm>
            <a:off x="533400" y="4830763"/>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John Lowrey</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50" name="Rectangle 10"/>
          <p:cNvSpPr>
            <a:spLocks noChangeArrowheads="1"/>
          </p:cNvSpPr>
          <p:nvPr/>
        </p:nvSpPr>
        <p:spPr bwMode="auto">
          <a:xfrm>
            <a:off x="533400" y="563880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Kevin Green</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58" name="Rectangle 18"/>
          <p:cNvSpPr>
            <a:spLocks noChangeArrowheads="1"/>
          </p:cNvSpPr>
          <p:nvPr/>
        </p:nvSpPr>
        <p:spPr bwMode="auto">
          <a:xfrm>
            <a:off x="4876800" y="1600200"/>
            <a:ext cx="4267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Michael Holmes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59" name="Rectangle 19"/>
          <p:cNvSpPr>
            <a:spLocks noChangeArrowheads="1"/>
          </p:cNvSpPr>
          <p:nvPr/>
        </p:nvSpPr>
        <p:spPr bwMode="auto">
          <a:xfrm>
            <a:off x="4876800" y="240665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Michael Karpf</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60" name="Rectangle 20"/>
          <p:cNvSpPr>
            <a:spLocks noChangeArrowheads="1"/>
          </p:cNvSpPr>
          <p:nvPr/>
        </p:nvSpPr>
        <p:spPr bwMode="auto">
          <a:xfrm>
            <a:off x="4876800" y="3214688"/>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Russ Bowers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61" name="Rectangle 21"/>
          <p:cNvSpPr>
            <a:spLocks noChangeArrowheads="1"/>
          </p:cNvSpPr>
          <p:nvPr/>
        </p:nvSpPr>
        <p:spPr bwMode="auto">
          <a:xfrm>
            <a:off x="4876800" y="4022725"/>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Tom Emmons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62" name="Rectangle 22"/>
          <p:cNvSpPr>
            <a:spLocks noChangeArrowheads="1"/>
          </p:cNvSpPr>
          <p:nvPr/>
        </p:nvSpPr>
        <p:spPr bwMode="auto">
          <a:xfrm>
            <a:off x="4876800" y="4830763"/>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Tim Whetstone</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2" name="Rectangle 23"/>
          <p:cNvSpPr>
            <a:spLocks noChangeArrowheads="1"/>
          </p:cNvSpPr>
          <p:nvPr/>
        </p:nvSpPr>
        <p:spPr bwMode="auto">
          <a:xfrm>
            <a:off x="2438400" y="6248400"/>
            <a:ext cx="3886200" cy="533400"/>
          </a:xfrm>
          <a:prstGeom prst="rect">
            <a:avLst/>
          </a:prstGeom>
          <a:noFill/>
          <a:ln w="9525">
            <a:noFill/>
            <a:miter lim="800000"/>
            <a:headEnd/>
            <a:tailEnd/>
          </a:ln>
          <a:effectLst/>
        </p:spPr>
        <p:txBody>
          <a:bodyPr anchor="ctr"/>
          <a:lstStyle/>
          <a:p>
            <a:pPr algn="ctr" eaLnBrk="0" hangingPunct="0">
              <a:spcBef>
                <a:spcPct val="50000"/>
              </a:spcBef>
              <a:defRPr/>
            </a:pPr>
            <a:r>
              <a:rPr lang="en-US" b="1">
                <a:solidFill>
                  <a:srgbClr val="FFFFFF"/>
                </a:solidFill>
                <a:effectLst>
                  <a:outerShdw blurRad="38100" dist="38100" dir="2700000" algn="tl">
                    <a:srgbClr val="808080"/>
                  </a:outerShdw>
                </a:effectLst>
                <a:latin typeface="Arial" charset="0"/>
                <a:ea typeface="Osaka" charset="0"/>
                <a:cs typeface="Osaka" charset="0"/>
              </a:rPr>
              <a:t>2007-2010</a:t>
            </a:r>
            <a:endParaRPr lang="en-US" sz="9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16" name="Rectangle 22"/>
          <p:cNvSpPr>
            <a:spLocks noChangeArrowheads="1"/>
          </p:cNvSpPr>
          <p:nvPr/>
        </p:nvSpPr>
        <p:spPr bwMode="auto">
          <a:xfrm>
            <a:off x="4876800" y="563880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Pastor #12??</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4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144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1446">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61447">
                                            <p:txEl>
                                              <p:pRg st="0" end="0"/>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1448">
                                            <p:txEl>
                                              <p:pRg st="0" end="0"/>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61450">
                                            <p:txEl>
                                              <p:pRg st="0" end="0"/>
                                            </p:txEl>
                                          </p:spTgt>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61458">
                                            <p:txEl>
                                              <p:pRg st="0" end="0"/>
                                            </p:txEl>
                                          </p:spTgt>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61459">
                                            <p:txEl>
                                              <p:pRg st="0" end="0"/>
                                            </p:txEl>
                                          </p:spTgt>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61460">
                                            <p:txEl>
                                              <p:pRg st="0" end="0"/>
                                            </p:txEl>
                                          </p:spTgt>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61461">
                                            <p:txEl>
                                              <p:pRg st="0" end="0"/>
                                            </p:txEl>
                                          </p:spTgt>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61462">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44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P spid="61444" grpId="0" build="p" autoUpdateAnimBg="0"/>
      <p:bldP spid="61445" grpId="0" build="p" autoUpdateAnimBg="0"/>
      <p:bldP spid="61446" grpId="0" build="p" autoUpdateAnimBg="0"/>
      <p:bldP spid="61447" grpId="0" build="p" autoUpdateAnimBg="0"/>
      <p:bldP spid="61448" grpId="0" build="p" autoUpdateAnimBg="0"/>
      <p:bldP spid="61450" grpId="0" build="p" autoUpdateAnimBg="0"/>
      <p:bldP spid="61458" grpId="0" build="p" autoUpdateAnimBg="0"/>
      <p:bldP spid="61459" grpId="0" build="p" autoUpdateAnimBg="0"/>
      <p:bldP spid="61460" grpId="0" build="p" autoUpdateAnimBg="0"/>
      <p:bldP spid="61461" grpId="0" build="p" autoUpdateAnimBg="0"/>
      <p:bldP spid="61462" grpId="0" build="p" autoUpdateAnimBg="0"/>
      <p:bldP spid="16"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6897" name="Rectangle 2"/>
          <p:cNvSpPr>
            <a:spLocks noGrp="1" noChangeArrowheads="1"/>
          </p:cNvSpPr>
          <p:nvPr>
            <p:ph type="ctrTitle"/>
          </p:nvPr>
        </p:nvSpPr>
        <p:spPr>
          <a:xfrm>
            <a:off x="0" y="228600"/>
            <a:ext cx="9144000" cy="762000"/>
          </a:xfrm>
        </p:spPr>
        <p:txBody>
          <a:bodyPr/>
          <a:lstStyle/>
          <a:p>
            <a:pPr eaLnBrk="1" hangingPunct="1"/>
            <a:r>
              <a:rPr lang="en-US" smtClean="0">
                <a:solidFill>
                  <a:srgbClr val="FFFFFF"/>
                </a:solidFill>
              </a:rPr>
              <a:t>But isn</a:t>
            </a:r>
            <a:r>
              <a:rPr lang="fr-FR" altLang="ja-JP" smtClean="0">
                <a:solidFill>
                  <a:srgbClr val="FFFFFF"/>
                </a:solidFill>
              </a:rPr>
              <a:t>'</a:t>
            </a:r>
            <a:r>
              <a:rPr lang="en-US" altLang="ja-JP" smtClean="0">
                <a:solidFill>
                  <a:srgbClr val="FFFFFF"/>
                </a:solidFill>
              </a:rPr>
              <a:t>t that pledging?</a:t>
            </a:r>
            <a:endParaRPr lang="en-US" smtClean="0">
              <a:solidFill>
                <a:srgbClr val="FFFFFF"/>
              </a:solidFill>
            </a:endParaRPr>
          </a:p>
        </p:txBody>
      </p:sp>
      <p:pic>
        <p:nvPicPr>
          <p:cNvPr id="336898" name="Picture 2" descr="theskinnyon_tithing.jpg"/>
          <p:cNvPicPr>
            <a:picLocks noChangeAspect="1"/>
          </p:cNvPicPr>
          <p:nvPr/>
        </p:nvPicPr>
        <p:blipFill>
          <a:blip r:embed="rId3"/>
          <a:srcRect/>
          <a:stretch>
            <a:fillRect/>
          </a:stretch>
        </p:blipFill>
        <p:spPr bwMode="auto">
          <a:xfrm rot="-783318">
            <a:off x="5203825" y="2917825"/>
            <a:ext cx="3581400" cy="3581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4"/>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
        <p:nvSpPr>
          <p:cNvPr id="238595" name="Rectangle 2"/>
          <p:cNvSpPr>
            <a:spLocks noGrp="1" noChangeArrowheads="1"/>
          </p:cNvSpPr>
          <p:nvPr>
            <p:ph type="ctrTitle"/>
          </p:nvPr>
        </p:nvSpPr>
        <p:spPr>
          <a:xfrm>
            <a:off x="0" y="0"/>
            <a:ext cx="9144000" cy="762000"/>
          </a:xfrm>
        </p:spPr>
        <p:txBody>
          <a:bodyPr/>
          <a:lstStyle/>
          <a:p>
            <a:pPr eaLnBrk="1" hangingPunct="1"/>
            <a:r>
              <a:rPr lang="ja-JP" altLang="en-US" smtClean="0">
                <a:solidFill>
                  <a:srgbClr val="FFFFFF"/>
                </a:solidFill>
              </a:rPr>
              <a:t>“</a:t>
            </a:r>
            <a:r>
              <a:rPr lang="en-US" altLang="ja-JP" smtClean="0">
                <a:solidFill>
                  <a:srgbClr val="FFFFFF"/>
                </a:solidFill>
              </a:rPr>
              <a:t>GIVE IT ALL!</a:t>
            </a:r>
            <a:r>
              <a:rPr lang="ja-JP" altLang="en-US" smtClean="0">
                <a:solidFill>
                  <a:srgbClr val="FFFFFF"/>
                </a:solidFill>
              </a:rPr>
              <a:t>”</a:t>
            </a:r>
            <a:endParaRPr lang="en-US" smtClean="0">
              <a:solidFill>
                <a:srgbClr val="FFFFFF"/>
              </a:solidFill>
            </a:endParaRPr>
          </a:p>
        </p:txBody>
      </p:sp>
      <p:pic>
        <p:nvPicPr>
          <p:cNvPr id="238596" name="Picture 2" descr="tithing preaching.gif"/>
          <p:cNvPicPr>
            <a:picLocks noChangeAspect="1"/>
          </p:cNvPicPr>
          <p:nvPr/>
        </p:nvPicPr>
        <p:blipFill>
          <a:blip r:embed="rId3" cstate="print"/>
          <a:srcRect/>
          <a:stretch>
            <a:fillRect/>
          </a:stretch>
        </p:blipFill>
        <p:spPr bwMode="auto">
          <a:xfrm>
            <a:off x="457200" y="0"/>
            <a:ext cx="8229600" cy="6827838"/>
          </a:xfrm>
          <a:prstGeom prst="rect">
            <a:avLst/>
          </a:prstGeom>
          <a:noFill/>
          <a:ln w="9525">
            <a:noFill/>
            <a:miter lim="800000"/>
            <a:headEnd/>
            <a:tailEnd/>
          </a:ln>
        </p:spPr>
      </p:pic>
      <p:sp>
        <p:nvSpPr>
          <p:cNvPr id="4" name="Rectangle 3"/>
          <p:cNvSpPr/>
          <p:nvPr/>
        </p:nvSpPr>
        <p:spPr>
          <a:xfrm rot="20724174">
            <a:off x="4366503" y="505886"/>
            <a:ext cx="4737608" cy="923330"/>
          </a:xfrm>
          <a:prstGeom prst="rect">
            <a:avLst/>
          </a:prstGeom>
          <a:solidFill>
            <a:srgbClr val="0000FF"/>
          </a:solidFill>
        </p:spPr>
        <p:txBody>
          <a:bodyPr wrap="none">
            <a:spAutoFit/>
          </a:bodyPr>
          <a:lstStyle/>
          <a:p>
            <a:pPr algn="ctr" eaLnBrk="0" hangingPunct="0">
              <a:defRPr/>
            </a:pPr>
            <a:r>
              <a:rPr lang="en-US" sz="5400" b="1" cap="all" dirty="0">
                <a:ln w="9000" cmpd="sng">
                  <a:solidFill>
                    <a:srgbClr val="000000">
                      <a:shade val="50000"/>
                      <a:satMod val="120000"/>
                    </a:srgbClr>
                  </a:solidFill>
                  <a:prstDash val="solid"/>
                </a:ln>
                <a:solidFill>
                  <a:srgbClr val="FFFFFF"/>
                </a:solidFill>
                <a:effectLst>
                  <a:reflection blurRad="12700" stA="28000" endPos="45000" dist="1000" dir="5400000" sy="-100000" algn="bl" rotWithShape="0"/>
                </a:effectLst>
                <a:latin typeface="Arial" charset="0"/>
                <a:ea typeface="ＭＳ Ｐゴシック" charset="-128"/>
              </a:rPr>
              <a:t>You DECIDE!</a:t>
            </a:r>
          </a:p>
        </p:txBody>
      </p:sp>
      <p:sp>
        <p:nvSpPr>
          <p:cNvPr id="238598" name="Rectangle 2"/>
          <p:cNvSpPr txBox="1">
            <a:spLocks noChangeArrowheads="1"/>
          </p:cNvSpPr>
          <p:nvPr/>
        </p:nvSpPr>
        <p:spPr bwMode="auto">
          <a:xfrm>
            <a:off x="-1588" y="5638800"/>
            <a:ext cx="9144001" cy="1219200"/>
          </a:xfrm>
          <a:prstGeom prst="rect">
            <a:avLst/>
          </a:prstGeom>
          <a:solidFill>
            <a:schemeClr val="bg1"/>
          </a:solidFill>
          <a:ln w="9525">
            <a:noFill/>
            <a:miter lim="800000"/>
            <a:headEnd/>
            <a:tailEnd/>
          </a:ln>
        </p:spPr>
        <p:txBody>
          <a:bodyPr anchor="ctr"/>
          <a:lstStyle/>
          <a:p>
            <a:pPr algn="ctr"/>
            <a:r>
              <a:rPr lang="en-US" sz="4000" b="1">
                <a:latin typeface="Arial" pitchFamily="34" charset="0"/>
              </a:rPr>
              <a:t>Wow, that was the best sermon on tithing I</a:t>
            </a:r>
            <a:r>
              <a:rPr lang="fr-FR" sz="4000" b="1">
                <a:latin typeface="Arial" pitchFamily="34" charset="0"/>
              </a:rPr>
              <a:t>'</a:t>
            </a:r>
            <a:r>
              <a:rPr lang="en-US" sz="4000" b="1">
                <a:latin typeface="Arial" pitchFamily="34" charset="0"/>
              </a:rPr>
              <a:t>ve ever been to!</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39618" name="Picture 2" descr="openhand.jpg"/>
          <p:cNvPicPr>
            <a:picLocks noChangeAspect="1"/>
          </p:cNvPicPr>
          <p:nvPr/>
        </p:nvPicPr>
        <p:blipFill>
          <a:blip r:embed="rId2" cstate="print"/>
          <a:srcRect/>
          <a:stretch>
            <a:fillRect/>
          </a:stretch>
        </p:blipFill>
        <p:spPr bwMode="auto">
          <a:xfrm>
            <a:off x="2590800" y="42863"/>
            <a:ext cx="6553200" cy="6815137"/>
          </a:xfrm>
          <a:prstGeom prst="rect">
            <a:avLst/>
          </a:prstGeom>
          <a:noFill/>
          <a:ln w="9525">
            <a:noFill/>
            <a:miter lim="800000"/>
            <a:headEnd/>
            <a:tailEnd/>
          </a:ln>
        </p:spPr>
      </p:pic>
      <p:sp>
        <p:nvSpPr>
          <p:cNvPr id="239619" name="Rectangle 2"/>
          <p:cNvSpPr>
            <a:spLocks noGrp="1" noChangeArrowheads="1"/>
          </p:cNvSpPr>
          <p:nvPr>
            <p:ph type="ctrTitle"/>
          </p:nvPr>
        </p:nvSpPr>
        <p:spPr>
          <a:xfrm>
            <a:off x="228600" y="381000"/>
            <a:ext cx="8915400" cy="2133600"/>
          </a:xfrm>
        </p:spPr>
        <p:txBody>
          <a:bodyPr>
            <a:noAutofit/>
          </a:bodyPr>
          <a:lstStyle/>
          <a:p>
            <a:pPr marL="449263" indent="-449263" algn="l" eaLnBrk="1" hangingPunct="1"/>
            <a:r>
              <a:rPr lang="en-US" sz="5000" b="1" dirty="0" smtClean="0">
                <a:solidFill>
                  <a:srgbClr val="FFFF00"/>
                </a:solidFill>
              </a:rPr>
              <a:t>I. </a:t>
            </a:r>
            <a:r>
              <a:rPr lang="en-US" sz="5000" b="1" u="sng" dirty="0" smtClean="0">
                <a:solidFill>
                  <a:srgbClr val="FFFF00"/>
                </a:solidFill>
              </a:rPr>
              <a:t>Principle</a:t>
            </a:r>
            <a:r>
              <a:rPr lang="en-US" sz="5000" b="1" dirty="0" smtClean="0">
                <a:solidFill>
                  <a:srgbClr val="FFFF00"/>
                </a:solidFill>
              </a:rPr>
              <a:t>: </a:t>
            </a:r>
            <a:r>
              <a:rPr lang="en-US" sz="5000" b="1" dirty="0" smtClean="0">
                <a:solidFill>
                  <a:schemeClr val="bg1"/>
                </a:solidFill>
              </a:rPr>
              <a:t>You decide how much you want to get blessed (6-7a).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0642" name="Picture 3" descr="sow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40643" name="Rectangle 2"/>
          <p:cNvSpPr>
            <a:spLocks noGrp="1" noChangeArrowheads="1"/>
          </p:cNvSpPr>
          <p:nvPr>
            <p:ph type="ctrTitle"/>
          </p:nvPr>
        </p:nvSpPr>
        <p:spPr>
          <a:xfrm>
            <a:off x="0" y="762000"/>
            <a:ext cx="6019800" cy="4114800"/>
          </a:xfrm>
        </p:spPr>
        <p:txBody>
          <a:bodyPr/>
          <a:lstStyle/>
          <a:p>
            <a:pPr eaLnBrk="1" hangingPunct="1"/>
            <a:r>
              <a:rPr lang="en-US" sz="4000" smtClean="0">
                <a:solidFill>
                  <a:srgbClr val="000000"/>
                </a:solidFill>
              </a:rPr>
              <a:t>II. </a:t>
            </a:r>
            <a:r>
              <a:rPr lang="en-US" sz="4000" smtClean="0">
                <a:solidFill>
                  <a:srgbClr val="660066"/>
                </a:solidFill>
              </a:rPr>
              <a:t>Benefits</a:t>
            </a:r>
            <a:r>
              <a:rPr lang="en-US" sz="4000" smtClean="0">
                <a:solidFill>
                  <a:srgbClr val="000000"/>
                </a:solidFill>
              </a:rPr>
              <a:t>: Generous giving yields generous returns for you, God, and others (7b-15).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tx2">
              <a:lumMod val="75000"/>
            </a:schemeClr>
          </a:solidFill>
        </p:spPr>
        <p:txBody>
          <a:bodyPr/>
          <a:lstStyle/>
          <a:p>
            <a:pPr algn="l" eaLnBrk="1" hangingPunct="1">
              <a:defRPr/>
            </a:pPr>
            <a:r>
              <a:rPr lang="en-US" sz="4000" i="1">
                <a:solidFill>
                  <a:srgbClr val="FFFFFF"/>
                </a:solidFill>
                <a:ea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chemeClr val="bg1"/>
                </a:solidFill>
                <a:latin typeface="Arial"/>
                <a:ea typeface="ＭＳ Ｐゴシック"/>
              </a:rPr>
              <a:t>A.  God blesses </a:t>
            </a:r>
            <a:r>
              <a:rPr lang="en-US" sz="4000" b="1" i="1" kern="0" dirty="0">
                <a:solidFill>
                  <a:srgbClr val="FFFF00"/>
                </a:solidFill>
                <a:latin typeface="Arial"/>
                <a:ea typeface="ＭＳ Ｐゴシック"/>
              </a:rPr>
              <a:t>you</a:t>
            </a:r>
            <a:r>
              <a:rPr lang="en-US" sz="4000" b="1" i="1" kern="0" dirty="0">
                <a:latin typeface="Arial"/>
                <a:ea typeface="ＭＳ Ｐゴシック"/>
              </a:rPr>
              <a:t> </a:t>
            </a:r>
            <a:r>
              <a:rPr lang="en-US" sz="4000" b="1" i="1" kern="0" dirty="0">
                <a:solidFill>
                  <a:schemeClr val="bg1"/>
                </a:solidFill>
                <a:latin typeface="Arial"/>
                <a:ea typeface="ＭＳ Ｐゴシック"/>
              </a:rPr>
              <a:t>(7b-11a).</a:t>
            </a:r>
          </a:p>
        </p:txBody>
      </p:sp>
      <p:sp>
        <p:nvSpPr>
          <p:cNvPr id="7" name="Rectangle 2"/>
          <p:cNvSpPr txBox="1">
            <a:spLocks noChangeArrowheads="1"/>
          </p:cNvSpPr>
          <p:nvPr/>
        </p:nvSpPr>
        <p:spPr bwMode="auto">
          <a:xfrm>
            <a:off x="1447800" y="4724400"/>
            <a:ext cx="7391400" cy="1524000"/>
          </a:xfrm>
          <a:prstGeom prst="rect">
            <a:avLst/>
          </a:prstGeom>
          <a:noFill/>
          <a:ln w="9525">
            <a:noFill/>
            <a:miter lim="800000"/>
            <a:headEnd/>
            <a:tailEnd/>
          </a:ln>
        </p:spPr>
        <p:txBody>
          <a:bodyPr anchor="ctr"/>
          <a:lstStyle/>
          <a:p>
            <a:r>
              <a:rPr lang="ja-JP" altLang="en-US" sz="2800" b="1">
                <a:solidFill>
                  <a:srgbClr val="FFFFFF"/>
                </a:solidFill>
                <a:latin typeface="Arial" pitchFamily="34" charset="0"/>
              </a:rPr>
              <a:t>“</a:t>
            </a:r>
            <a:r>
              <a:rPr lang="en-US" altLang="ja-JP" sz="2800" b="1">
                <a:solidFill>
                  <a:srgbClr val="FFFFFF"/>
                </a:solidFill>
                <a:latin typeface="Arial" pitchFamily="34" charset="0"/>
              </a:rPr>
              <a:t>And don</a:t>
            </a:r>
            <a:r>
              <a:rPr lang="fr-FR" altLang="ja-JP" sz="2800" b="1">
                <a:solidFill>
                  <a:srgbClr val="FFFFFF"/>
                </a:solidFill>
                <a:latin typeface="Arial" pitchFamily="34" charset="0"/>
              </a:rPr>
              <a:t>'</a:t>
            </a:r>
            <a:r>
              <a:rPr lang="en-US" altLang="ja-JP" sz="2800" b="1">
                <a:solidFill>
                  <a:srgbClr val="FFFFFF"/>
                </a:solidFill>
                <a:latin typeface="Arial" pitchFamily="34" charset="0"/>
              </a:rPr>
              <a:t>t give reluctantly or in response to pressure. </a:t>
            </a:r>
            <a:r>
              <a:rPr lang="fr-FR" altLang="ja-JP" sz="2800" b="1">
                <a:solidFill>
                  <a:srgbClr val="FFFFFF"/>
                </a:solidFill>
                <a:latin typeface="Arial" pitchFamily="34" charset="0"/>
              </a:rPr>
              <a:t>'</a:t>
            </a:r>
            <a:r>
              <a:rPr lang="en-US" altLang="ja-JP" sz="2800" b="1">
                <a:solidFill>
                  <a:srgbClr val="FFFFFF"/>
                </a:solidFill>
                <a:latin typeface="Arial" pitchFamily="34" charset="0"/>
              </a:rPr>
              <a:t>For God loves a person who gives cheerfully</a:t>
            </a:r>
            <a:r>
              <a:rPr lang="fr-FR" altLang="ja-JP" sz="2800" b="1">
                <a:solidFill>
                  <a:srgbClr val="FFFFFF"/>
                </a:solidFill>
                <a:latin typeface="Arial" pitchFamily="34" charset="0"/>
              </a:rPr>
              <a:t>'</a:t>
            </a:r>
            <a:r>
              <a:rPr lang="ja-JP" altLang="en-US" sz="2800" b="1">
                <a:solidFill>
                  <a:srgbClr val="FFFFFF"/>
                </a:solidFill>
                <a:latin typeface="Arial" pitchFamily="34" charset="0"/>
              </a:rPr>
              <a:t>”</a:t>
            </a:r>
            <a:r>
              <a:rPr lang="en-US" altLang="ja-JP" sz="2800" b="1">
                <a:solidFill>
                  <a:srgbClr val="FFFFFF"/>
                </a:solidFill>
                <a:latin typeface="Arial" pitchFamily="34" charset="0"/>
              </a:rPr>
              <a:t> </a:t>
            </a:r>
            <a:r>
              <a:rPr lang="en-US" altLang="ja-JP" sz="2000" b="1">
                <a:solidFill>
                  <a:srgbClr val="FFFFFF"/>
                </a:solidFill>
                <a:latin typeface="Arial" pitchFamily="34" charset="0"/>
              </a:rPr>
              <a:t>(NLT).</a:t>
            </a:r>
            <a:endParaRPr lang="en-US" sz="2800" b="1">
              <a:solidFill>
                <a:srgbClr val="FFFFFF"/>
              </a:solidFill>
              <a:latin typeface="Arial" pitchFamily="34"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rPr>
              <a:t>1.  God is pleased with you (7b). </a:t>
            </a:r>
          </a:p>
        </p:txBody>
      </p:sp>
      <p:sp>
        <p:nvSpPr>
          <p:cNvPr id="9"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GOD</a:t>
            </a:r>
          </a:p>
        </p:txBody>
      </p:sp>
      <p:sp>
        <p:nvSpPr>
          <p:cNvPr id="10"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YOU</a:t>
            </a:r>
          </a:p>
        </p:txBody>
      </p:sp>
      <p:sp>
        <p:nvSpPr>
          <p:cNvPr id="11" name="Striped Right Arrow 10"/>
          <p:cNvSpPr/>
          <p:nvPr/>
        </p:nvSpPr>
        <p:spPr bwMode="auto">
          <a:xfrm rot="7381776">
            <a:off x="3181350" y="2455863"/>
            <a:ext cx="1333500" cy="1041400"/>
          </a:xfrm>
          <a:prstGeom prst="stripedRightArrow">
            <a:avLst/>
          </a:prstGeom>
          <a:blipFill rotWithShape="1">
            <a:blip r:embed="rId2" cstate="print"/>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4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tx2">
              <a:lumMod val="75000"/>
            </a:schemeClr>
          </a:solidFill>
        </p:spPr>
        <p:txBody>
          <a:bodyPr/>
          <a:lstStyle/>
          <a:p>
            <a:pPr algn="l" eaLnBrk="1" hangingPunct="1">
              <a:defRPr/>
            </a:pPr>
            <a:r>
              <a:rPr lang="en-US" sz="4000" i="1">
                <a:solidFill>
                  <a:srgbClr val="FFFFFF"/>
                </a:solidFill>
                <a:ea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chemeClr val="bg1"/>
                </a:solidFill>
                <a:latin typeface="Arial"/>
                <a:ea typeface="ＭＳ Ｐゴシック"/>
              </a:rPr>
              <a:t>A. God blesses </a:t>
            </a:r>
            <a:r>
              <a:rPr lang="en-US" sz="4000" b="1" i="1" kern="0" dirty="0">
                <a:solidFill>
                  <a:srgbClr val="FFFF00"/>
                </a:solidFill>
                <a:latin typeface="Arial"/>
                <a:ea typeface="ＭＳ Ｐゴシック"/>
              </a:rPr>
              <a:t>you (7b-11a).</a:t>
            </a:r>
          </a:p>
        </p:txBody>
      </p:sp>
      <p:sp>
        <p:nvSpPr>
          <p:cNvPr id="7" name="Rectangle 2"/>
          <p:cNvSpPr txBox="1">
            <a:spLocks noChangeArrowheads="1"/>
          </p:cNvSpPr>
          <p:nvPr/>
        </p:nvSpPr>
        <p:spPr bwMode="auto">
          <a:xfrm>
            <a:off x="1447800" y="4724400"/>
            <a:ext cx="7391400" cy="1524000"/>
          </a:xfrm>
          <a:prstGeom prst="rect">
            <a:avLst/>
          </a:prstGeom>
          <a:noFill/>
          <a:ln w="9525">
            <a:noFill/>
            <a:miter lim="800000"/>
            <a:headEnd/>
            <a:tailEnd/>
          </a:ln>
        </p:spPr>
        <p:txBody>
          <a:bodyPr anchor="ctr"/>
          <a:lstStyle/>
          <a:p>
            <a:r>
              <a:rPr lang="en-US" sz="2800" b="1" baseline="30000">
                <a:solidFill>
                  <a:srgbClr val="FFFFFF"/>
                </a:solidFill>
                <a:latin typeface="Arial" pitchFamily="34" charset="0"/>
              </a:rPr>
              <a:t>8</a:t>
            </a:r>
            <a:r>
              <a:rPr lang="ja-JP" altLang="en-US" sz="2800" b="1" baseline="30000">
                <a:solidFill>
                  <a:srgbClr val="FFFFFF"/>
                </a:solidFill>
                <a:latin typeface="Arial" pitchFamily="34" charset="0"/>
              </a:rPr>
              <a:t>“</a:t>
            </a:r>
            <a:r>
              <a:rPr lang="en-US" altLang="ja-JP" sz="2800" b="1">
                <a:solidFill>
                  <a:srgbClr val="FFFFFF"/>
                </a:solidFill>
                <a:latin typeface="Arial" pitchFamily="34" charset="0"/>
              </a:rPr>
              <a:t>And God will generously provide all you need</a:t>
            </a:r>
            <a:r>
              <a:rPr lang="ja-JP" altLang="en-US" sz="2800" b="1">
                <a:solidFill>
                  <a:srgbClr val="FFFFFF"/>
                </a:solidFill>
                <a:latin typeface="Arial" pitchFamily="34" charset="0"/>
              </a:rPr>
              <a:t>”</a:t>
            </a:r>
            <a:r>
              <a:rPr lang="en-US" altLang="ja-JP" sz="2800" b="1">
                <a:solidFill>
                  <a:srgbClr val="FFFFFF"/>
                </a:solidFill>
                <a:latin typeface="Arial" pitchFamily="34" charset="0"/>
              </a:rPr>
              <a:t> </a:t>
            </a:r>
            <a:r>
              <a:rPr lang="en-US" altLang="ja-JP" sz="2000" b="1">
                <a:solidFill>
                  <a:srgbClr val="FFFFFF"/>
                </a:solidFill>
                <a:latin typeface="Arial" pitchFamily="34" charset="0"/>
              </a:rPr>
              <a:t>(NLT).</a:t>
            </a:r>
            <a:endParaRPr lang="en-US" sz="2800" b="1">
              <a:solidFill>
                <a:srgbClr val="FFFFFF"/>
              </a:solidFill>
              <a:latin typeface="Arial" pitchFamily="34"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rPr>
              <a:t>2. God meets your every need (8a). </a:t>
            </a:r>
          </a:p>
        </p:txBody>
      </p:sp>
      <p:sp>
        <p:nvSpPr>
          <p:cNvPr id="12"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GOD</a:t>
            </a:r>
          </a:p>
        </p:txBody>
      </p:sp>
      <p:sp>
        <p:nvSpPr>
          <p:cNvPr id="13"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YOU</a:t>
            </a:r>
          </a:p>
        </p:txBody>
      </p:sp>
      <p:sp>
        <p:nvSpPr>
          <p:cNvPr id="14" name="Striped Right Arrow 13"/>
          <p:cNvSpPr/>
          <p:nvPr/>
        </p:nvSpPr>
        <p:spPr bwMode="auto">
          <a:xfrm rot="7381776">
            <a:off x="3181350" y="2455863"/>
            <a:ext cx="1333500" cy="1041400"/>
          </a:xfrm>
          <a:prstGeom prst="stripedRightArrow">
            <a:avLst/>
          </a:prstGeom>
          <a:blipFill rotWithShape="1">
            <a:blip r:embed="rId3" cstate="print"/>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tx2">
              <a:lumMod val="75000"/>
            </a:schemeClr>
          </a:solidFill>
        </p:spPr>
        <p:txBody>
          <a:bodyPr/>
          <a:lstStyle/>
          <a:p>
            <a:pPr algn="l" eaLnBrk="1" hangingPunct="1">
              <a:defRPr/>
            </a:pPr>
            <a:r>
              <a:rPr lang="en-US" sz="4000" i="1">
                <a:solidFill>
                  <a:srgbClr val="FFFFFF"/>
                </a:solidFill>
                <a:ea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chemeClr val="bg1"/>
                </a:solidFill>
                <a:latin typeface="Arial"/>
                <a:ea typeface="ＭＳ Ｐゴシック"/>
              </a:rPr>
              <a:t>A.  God blesses </a:t>
            </a:r>
            <a:r>
              <a:rPr lang="en-US" sz="4000" b="1" i="1" kern="0" dirty="0">
                <a:solidFill>
                  <a:srgbClr val="FFFF00"/>
                </a:solidFill>
                <a:latin typeface="Arial"/>
                <a:ea typeface="ＭＳ Ｐゴシック"/>
              </a:rPr>
              <a:t>you</a:t>
            </a:r>
            <a:r>
              <a:rPr lang="en-US" sz="4000" b="1" i="1" kern="0" dirty="0">
                <a:latin typeface="Arial"/>
                <a:ea typeface="ＭＳ Ｐゴシック"/>
              </a:rPr>
              <a:t> </a:t>
            </a:r>
            <a:r>
              <a:rPr lang="en-US" sz="4000" b="1" i="1" kern="0" dirty="0">
                <a:solidFill>
                  <a:schemeClr val="bg1"/>
                </a:solidFill>
                <a:latin typeface="Arial"/>
                <a:ea typeface="ＭＳ Ｐゴシック"/>
              </a:rPr>
              <a:t>(7b-11a).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2" cstate="print"/>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endParaRPr>
          </a:p>
        </p:txBody>
      </p:sp>
      <p:sp>
        <p:nvSpPr>
          <p:cNvPr id="7" name="Rectangle 2"/>
          <p:cNvSpPr txBox="1">
            <a:spLocks noChangeArrowheads="1"/>
          </p:cNvSpPr>
          <p:nvPr/>
        </p:nvSpPr>
        <p:spPr bwMode="auto">
          <a:xfrm>
            <a:off x="762000" y="5105400"/>
            <a:ext cx="8382000" cy="1524000"/>
          </a:xfrm>
          <a:prstGeom prst="rect">
            <a:avLst/>
          </a:prstGeom>
          <a:noFill/>
          <a:ln w="9525">
            <a:noFill/>
            <a:miter lim="800000"/>
            <a:headEnd/>
            <a:tailEnd/>
          </a:ln>
        </p:spPr>
        <p:txBody>
          <a:bodyPr anchor="ctr"/>
          <a:lstStyle/>
          <a:p>
            <a:pPr eaLnBrk="0" hangingPunct="0"/>
            <a:r>
              <a:rPr lang="ja-JP" altLang="en-US" sz="2400" b="1">
                <a:solidFill>
                  <a:srgbClr val="FFFFFF"/>
                </a:solidFill>
                <a:latin typeface="Arial" pitchFamily="34" charset="0"/>
              </a:rPr>
              <a:t>“</a:t>
            </a:r>
            <a:r>
              <a:rPr lang="en-US" altLang="ja-JP" sz="2400" b="1" dirty="0">
                <a:solidFill>
                  <a:srgbClr val="FFFFFF"/>
                </a:solidFill>
                <a:latin typeface="Arial" pitchFamily="34" charset="0"/>
              </a:rPr>
              <a:t>Then you will always have everything you need and plenty left over to share with others. </a:t>
            </a:r>
            <a:r>
              <a:rPr lang="en-US" altLang="ja-JP" sz="2400" b="1" baseline="30000" dirty="0">
                <a:solidFill>
                  <a:srgbClr val="FFFFFF"/>
                </a:solidFill>
                <a:latin typeface="Arial" pitchFamily="34" charset="0"/>
              </a:rPr>
              <a:t>9</a:t>
            </a:r>
            <a:r>
              <a:rPr lang="en-US" altLang="ja-JP" sz="2400" b="1" dirty="0">
                <a:solidFill>
                  <a:srgbClr val="FFFFFF"/>
                </a:solidFill>
                <a:latin typeface="Arial" pitchFamily="34" charset="0"/>
              </a:rPr>
              <a:t>As the Scriptures say, </a:t>
            </a:r>
            <a:r>
              <a:rPr lang="fr-FR" altLang="ja-JP" sz="2400" b="1" dirty="0">
                <a:solidFill>
                  <a:srgbClr val="FFFFFF"/>
                </a:solidFill>
                <a:latin typeface="Arial" pitchFamily="34" charset="0"/>
              </a:rPr>
              <a:t>'</a:t>
            </a:r>
            <a:r>
              <a:rPr lang="en-US" altLang="ja-JP" sz="2400" b="1" dirty="0">
                <a:solidFill>
                  <a:srgbClr val="FFFFFF"/>
                </a:solidFill>
                <a:latin typeface="Arial" pitchFamily="34" charset="0"/>
              </a:rPr>
              <a:t>They share freely and give generously to the poor. Their good deeds will be remembered forever</a:t>
            </a:r>
            <a:r>
              <a:rPr lang="fr-FR" altLang="ja-JP" sz="2400" b="1" dirty="0">
                <a:solidFill>
                  <a:srgbClr val="FFFFFF"/>
                </a:solidFill>
                <a:latin typeface="Arial" pitchFamily="34" charset="0"/>
              </a:rPr>
              <a:t>'</a:t>
            </a:r>
            <a:r>
              <a:rPr lang="ja-JP" altLang="en-US" sz="2400" b="1">
                <a:solidFill>
                  <a:srgbClr val="FFFFFF"/>
                </a:solidFill>
                <a:latin typeface="Arial" pitchFamily="34" charset="0"/>
              </a:rPr>
              <a:t>”</a:t>
            </a:r>
            <a:r>
              <a:rPr lang="en-US" altLang="ja-JP" sz="2400" b="1" dirty="0">
                <a:solidFill>
                  <a:srgbClr val="FFFFFF"/>
                </a:solidFill>
                <a:latin typeface="Arial" pitchFamily="34" charset="0"/>
              </a:rPr>
              <a:t> (NLT).</a:t>
            </a:r>
            <a:endParaRPr lang="en-US" sz="2400" b="1" dirty="0">
              <a:solidFill>
                <a:srgbClr val="FFFFFF"/>
              </a:solidFill>
              <a:latin typeface="Arial" pitchFamily="34"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charset="0"/>
                <a:ea typeface="ＭＳ Ｐゴシック" charset="-128"/>
              </a:rPr>
              <a:t>3. </a:t>
            </a:r>
            <a:r>
              <a:rPr lang="en-US" sz="2800" b="1" u="sng" dirty="0">
                <a:solidFill>
                  <a:srgbClr val="FFFF00"/>
                </a:solidFill>
                <a:latin typeface="Arial" charset="0"/>
                <a:ea typeface="ＭＳ Ｐゴシック" charset="-128"/>
              </a:rPr>
              <a:t>God increases your ability to give to others (8b-11a).</a:t>
            </a:r>
            <a:endParaRPr lang="en-US" sz="2800" b="1" u="sng" kern="0" dirty="0">
              <a:solidFill>
                <a:srgbClr val="FFFF00"/>
              </a:solidFill>
              <a:latin typeface="Arial" charset="0"/>
              <a:ea typeface="ＭＳ Ｐゴシック"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tx2">
              <a:lumMod val="75000"/>
            </a:schemeClr>
          </a:solidFill>
        </p:spPr>
        <p:txBody>
          <a:bodyPr/>
          <a:lstStyle/>
          <a:p>
            <a:pPr algn="l" eaLnBrk="1" hangingPunct="1">
              <a:defRPr/>
            </a:pPr>
            <a:r>
              <a:rPr lang="en-US" sz="4000" i="1">
                <a:solidFill>
                  <a:srgbClr val="FFFFFF"/>
                </a:solidFill>
                <a:ea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chemeClr val="bg1"/>
                </a:solidFill>
                <a:latin typeface="Arial"/>
                <a:ea typeface="ＭＳ Ｐゴシック"/>
              </a:rPr>
              <a:t>A.  God blesses </a:t>
            </a:r>
            <a:r>
              <a:rPr lang="en-US" sz="4000" b="1" i="1" kern="0" dirty="0">
                <a:solidFill>
                  <a:srgbClr val="FFFF00"/>
                </a:solidFill>
                <a:latin typeface="Arial"/>
                <a:ea typeface="ＭＳ Ｐゴシック"/>
              </a:rPr>
              <a:t>you</a:t>
            </a:r>
            <a:r>
              <a:rPr lang="en-US" sz="4000" b="1" i="1" kern="0" dirty="0">
                <a:latin typeface="Arial"/>
                <a:ea typeface="ＭＳ Ｐゴシック"/>
              </a:rPr>
              <a:t> </a:t>
            </a:r>
            <a:r>
              <a:rPr lang="en-US" sz="4000" b="1" i="1" kern="0" dirty="0">
                <a:solidFill>
                  <a:schemeClr val="bg1"/>
                </a:solidFill>
                <a:latin typeface="Arial"/>
                <a:ea typeface="ＭＳ Ｐゴシック"/>
              </a:rPr>
              <a:t>(7b-11a).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3" cstate="print"/>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endParaRPr>
          </a:p>
        </p:txBody>
      </p:sp>
      <p:sp>
        <p:nvSpPr>
          <p:cNvPr id="244743" name="Rectangle 2"/>
          <p:cNvSpPr txBox="1">
            <a:spLocks noChangeArrowheads="1"/>
          </p:cNvSpPr>
          <p:nvPr/>
        </p:nvSpPr>
        <p:spPr bwMode="auto">
          <a:xfrm>
            <a:off x="381000" y="4876800"/>
            <a:ext cx="8763000" cy="1752600"/>
          </a:xfrm>
          <a:prstGeom prst="rect">
            <a:avLst/>
          </a:prstGeom>
          <a:noFill/>
          <a:ln w="9525">
            <a:noFill/>
            <a:miter lim="800000"/>
            <a:headEnd/>
            <a:tailEnd/>
          </a:ln>
        </p:spPr>
        <p:txBody>
          <a:bodyPr anchor="ctr"/>
          <a:lstStyle/>
          <a:p>
            <a:pPr eaLnBrk="0" hangingPunct="0"/>
            <a:r>
              <a:rPr lang="ja-JP" altLang="en-US" sz="2400" b="1">
                <a:solidFill>
                  <a:srgbClr val="FFFFFF"/>
                </a:solidFill>
                <a:latin typeface="Arial" pitchFamily="34" charset="0"/>
              </a:rPr>
              <a:t>“</a:t>
            </a:r>
            <a:r>
              <a:rPr lang="en-US" altLang="ja-JP" sz="2400" b="1" baseline="30000" dirty="0">
                <a:solidFill>
                  <a:srgbClr val="FFFFFF"/>
                </a:solidFill>
                <a:latin typeface="Arial" pitchFamily="34" charset="0"/>
              </a:rPr>
              <a:t>10</a:t>
            </a:r>
            <a:r>
              <a:rPr lang="en-US" altLang="ja-JP" sz="2400" b="1" dirty="0">
                <a:solidFill>
                  <a:srgbClr val="FFFFFF"/>
                </a:solidFill>
                <a:latin typeface="Arial" pitchFamily="34" charset="0"/>
              </a:rPr>
              <a:t>For God is the one who provides seed for the farmer and then bread to eat. In the same way, he will provide and increase your resources and then produce a great harvest of generosity in you.  </a:t>
            </a:r>
            <a:r>
              <a:rPr lang="en-US" altLang="ja-JP" sz="2400" b="1" baseline="30000" dirty="0">
                <a:solidFill>
                  <a:srgbClr val="FFFFFF"/>
                </a:solidFill>
                <a:latin typeface="Arial" pitchFamily="34" charset="0"/>
              </a:rPr>
              <a:t>11</a:t>
            </a:r>
            <a:r>
              <a:rPr lang="en-US" altLang="ja-JP" sz="2400" b="1" dirty="0">
                <a:solidFill>
                  <a:srgbClr val="FFFFFF"/>
                </a:solidFill>
                <a:latin typeface="Arial" pitchFamily="34" charset="0"/>
              </a:rPr>
              <a:t>Yes, you will be enriched in every way so that you can always be generous</a:t>
            </a:r>
            <a:r>
              <a:rPr lang="ja-JP" altLang="en-US" sz="2400" b="1">
                <a:solidFill>
                  <a:srgbClr val="FFFFFF"/>
                </a:solidFill>
                <a:latin typeface="Arial" pitchFamily="34" charset="0"/>
              </a:rPr>
              <a:t>”</a:t>
            </a:r>
            <a:r>
              <a:rPr lang="en-US" altLang="ja-JP" sz="2400" b="1" dirty="0">
                <a:solidFill>
                  <a:srgbClr val="FFFFFF"/>
                </a:solidFill>
                <a:latin typeface="Arial" pitchFamily="34" charset="0"/>
              </a:rPr>
              <a:t> (NLT).</a:t>
            </a:r>
            <a:endParaRPr lang="en-US" sz="2400" b="1" dirty="0">
              <a:solidFill>
                <a:srgbClr val="FFFFFF"/>
              </a:solidFill>
              <a:latin typeface="Arial" pitchFamily="34" charset="0"/>
            </a:endParaRPr>
          </a:p>
        </p:txBody>
      </p:sp>
      <p:sp>
        <p:nvSpPr>
          <p:cNvPr id="8" name="Rectangle 2"/>
          <p:cNvSpPr txBox="1">
            <a:spLocks noChangeArrowheads="1"/>
          </p:cNvSpPr>
          <p:nvPr/>
        </p:nvSpPr>
        <p:spPr bwMode="auto">
          <a:xfrm>
            <a:off x="533400" y="3962400"/>
            <a:ext cx="8610600" cy="685800"/>
          </a:xfrm>
          <a:prstGeom prst="rect">
            <a:avLst/>
          </a:prstGeom>
          <a:noFill/>
          <a:ln w="9525">
            <a:noFill/>
            <a:miter lim="800000"/>
            <a:headEnd/>
            <a:tailEnd/>
          </a:ln>
        </p:spPr>
        <p:txBody>
          <a:bodyPr anchor="ctr"/>
          <a:lstStyle/>
          <a:p>
            <a:pPr lvl="1">
              <a:defRPr/>
            </a:pPr>
            <a:r>
              <a:rPr lang="en-US" sz="2800" b="1" u="sng" kern="0" dirty="0">
                <a:solidFill>
                  <a:srgbClr val="FFFF00"/>
                </a:solidFill>
                <a:latin typeface="Arial" charset="0"/>
                <a:ea typeface="ＭＳ Ｐゴシック" charset="-128"/>
              </a:rPr>
              <a:t>3. </a:t>
            </a:r>
            <a:r>
              <a:rPr lang="en-US" sz="2800" b="1" u="sng" dirty="0">
                <a:solidFill>
                  <a:srgbClr val="FFFF00"/>
                </a:solidFill>
                <a:latin typeface="Arial" charset="0"/>
                <a:ea typeface="ＭＳ Ｐゴシック" charset="-128"/>
              </a:rPr>
              <a:t>God increases your ability to give to others (8b-11a).</a:t>
            </a:r>
            <a:endParaRPr lang="en-US" sz="2800" b="1" u="sng" kern="0" dirty="0">
              <a:solidFill>
                <a:srgbClr val="FFFF00"/>
              </a:solidFill>
              <a:latin typeface="Arial" charset="0"/>
              <a:ea typeface="ＭＳ Ｐゴシック"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tx2">
              <a:lumMod val="75000"/>
            </a:schemeClr>
          </a:solidFill>
        </p:spPr>
        <p:txBody>
          <a:bodyPr/>
          <a:lstStyle/>
          <a:p>
            <a:pPr algn="l" eaLnBrk="1" hangingPunct="1">
              <a:defRPr/>
            </a:pPr>
            <a:r>
              <a:rPr lang="en-US" sz="4000" i="1" dirty="0">
                <a:solidFill>
                  <a:srgbClr val="FFFFFF"/>
                </a:solidFill>
                <a:ea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chemeClr val="bg1"/>
                </a:solidFill>
                <a:latin typeface="Arial"/>
                <a:ea typeface="ＭＳ Ｐゴシック"/>
              </a:rPr>
              <a:t>B.  You bless </a:t>
            </a:r>
            <a:r>
              <a:rPr lang="en-US" sz="4000" b="1" i="1" kern="0" dirty="0">
                <a:solidFill>
                  <a:srgbClr val="FFFF00"/>
                </a:solidFill>
                <a:latin typeface="Arial"/>
                <a:ea typeface="ＭＳ Ｐゴシック"/>
              </a:rPr>
              <a:t>others</a:t>
            </a:r>
            <a:r>
              <a:rPr lang="en-US" sz="4000" b="1" i="1" kern="0" dirty="0">
                <a:latin typeface="Arial"/>
                <a:ea typeface="ＭＳ Ｐゴシック"/>
              </a:rPr>
              <a:t> </a:t>
            </a:r>
            <a:r>
              <a:rPr lang="en-US" sz="4000" b="1" i="1" kern="0" dirty="0">
                <a:solidFill>
                  <a:schemeClr val="bg1"/>
                </a:solidFill>
                <a:latin typeface="Arial"/>
                <a:ea typeface="ＭＳ Ｐゴシック"/>
              </a:rPr>
              <a:t>(11b-12a).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cstate="print"/>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w="9525">
            <a:noFill/>
            <a:miter lim="800000"/>
            <a:headEnd/>
            <a:tailEnd/>
          </a:ln>
        </p:spPr>
        <p:txBody>
          <a:bodyPr anchor="ctr"/>
          <a:lstStyle/>
          <a:p>
            <a:pPr eaLnBrk="0" hangingPunct="0"/>
            <a:r>
              <a:rPr lang="ja-JP" altLang="en-US" sz="2400" b="1">
                <a:solidFill>
                  <a:srgbClr val="FFFFFF"/>
                </a:solidFill>
                <a:latin typeface="Arial" pitchFamily="34" charset="0"/>
              </a:rPr>
              <a:t>“</a:t>
            </a:r>
            <a:r>
              <a:rPr lang="en-US" altLang="ja-JP" sz="2400" b="1" dirty="0">
                <a:solidFill>
                  <a:srgbClr val="FFFFFF"/>
                </a:solidFill>
                <a:latin typeface="Arial" pitchFamily="34" charset="0"/>
              </a:rPr>
              <a:t>And when we take your gifts to those who need them, they will thank God</a:t>
            </a:r>
            <a:r>
              <a:rPr lang="ja-JP" altLang="en-US" sz="2400" b="1">
                <a:solidFill>
                  <a:srgbClr val="FFFFFF"/>
                </a:solidFill>
                <a:latin typeface="Arial" pitchFamily="34" charset="0"/>
              </a:rPr>
              <a:t>”</a:t>
            </a:r>
            <a:r>
              <a:rPr lang="en-US" altLang="ja-JP" sz="2400" b="1" dirty="0">
                <a:solidFill>
                  <a:srgbClr val="FFFFFF"/>
                </a:solidFill>
                <a:latin typeface="Arial" pitchFamily="34" charset="0"/>
              </a:rPr>
              <a:t> (NLT).</a:t>
            </a:r>
            <a:endParaRPr lang="en-US" sz="2400" b="1" dirty="0">
              <a:solidFill>
                <a:srgbClr val="FFFFFF"/>
              </a:solidFill>
              <a:latin typeface="Arial" pitchFamily="34" charset="0"/>
            </a:endParaRPr>
          </a:p>
        </p:txBody>
      </p:sp>
      <p:sp>
        <p:nvSpPr>
          <p:cNvPr id="8" name="Rectangle 2"/>
          <p:cNvSpPr txBox="1">
            <a:spLocks noChangeArrowheads="1"/>
          </p:cNvSpPr>
          <p:nvPr/>
        </p:nvSpPr>
        <p:spPr bwMode="auto">
          <a:xfrm>
            <a:off x="381000" y="4343400"/>
            <a:ext cx="7924800" cy="9906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rPr>
              <a:t>1. Recipients of gifts realize God alone meets their needs (11b).</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OTHERS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5" name="Rectangle 25"/>
          <p:cNvSpPr>
            <a:spLocks noGrp="1" noChangeArrowheads="1"/>
          </p:cNvSpPr>
          <p:nvPr>
            <p:ph type="title" idx="4294967295"/>
          </p:nvPr>
        </p:nvSpPr>
        <p:spPr>
          <a:xfrm>
            <a:off x="250825" y="-423863"/>
            <a:ext cx="3744913" cy="396875"/>
          </a:xfrm>
        </p:spPr>
        <p:txBody>
          <a:bodyPr/>
          <a:lstStyle/>
          <a:p>
            <a:pPr eaLnBrk="1" hangingPunct="1"/>
            <a:r>
              <a:rPr lang="en-US" sz="2000" smtClean="0">
                <a:latin typeface="Times New Roman" pitchFamily="18" charset="0"/>
              </a:rPr>
              <a:t>2 Corinthians Book Chart</a:t>
            </a:r>
          </a:p>
        </p:txBody>
      </p:sp>
      <p:graphicFrame>
        <p:nvGraphicFramePr>
          <p:cNvPr id="25" name="Table 24"/>
          <p:cNvGraphicFramePr>
            <a:graphicFrameLocks noGrp="1"/>
          </p:cNvGraphicFramePr>
          <p:nvPr/>
        </p:nvGraphicFramePr>
        <p:xfrm>
          <a:off x="-2" y="0"/>
          <a:ext cx="9180514" cy="6857998"/>
        </p:xfrm>
        <a:graphic>
          <a:graphicData uri="http://schemas.openxmlformats.org/drawingml/2006/table">
            <a:tbl>
              <a:tblPr/>
              <a:tblGrid>
                <a:gridCol w="765043"/>
                <a:gridCol w="765043"/>
                <a:gridCol w="765043"/>
                <a:gridCol w="849218"/>
                <a:gridCol w="686297"/>
                <a:gridCol w="650660"/>
                <a:gridCol w="867546"/>
                <a:gridCol w="722955"/>
                <a:gridCol w="650660"/>
                <a:gridCol w="795251"/>
                <a:gridCol w="897755"/>
                <a:gridCol w="765043"/>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8F8F8"/>
                          </a:solidFill>
                          <a:effectLst/>
                          <a:latin typeface="Arial" charset="0"/>
                          <a:ea typeface="ＭＳ Ｐゴシック" charset="0"/>
                          <a:cs typeface="Arial" charset="0"/>
                        </a:rPr>
                        <a:t>2 Corinthians: </a:t>
                      </a:r>
                      <a:r>
                        <a:rPr kumimoji="0" lang="en-US" altLang="zh-CN" sz="2400" b="1" i="0" u="none" strike="noStrike" cap="none" normalizeH="0" baseline="0" dirty="0">
                          <a:ln>
                            <a:noFill/>
                          </a:ln>
                          <a:solidFill>
                            <a:srgbClr val="F8F8F8"/>
                          </a:solidFill>
                          <a:effectLst/>
                          <a:latin typeface="Arial" charset="0"/>
                          <a:ea typeface="Arial" charset="0"/>
                          <a:cs typeface="Arial" charset="0"/>
                        </a:rPr>
                        <a:t>Defense of Apostolic Authority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 Ministry Sincerity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Giving</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Ministry Authority</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1–7</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Chapters 8–9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10–13</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a:t>
                      </a:r>
                      <a:r>
                        <a:rPr kumimoji="1" lang="en-US" sz="2000" b="1" i="0" u="none" strike="noStrike" cap="none" normalizeH="0" baseline="0" dirty="0" smtClean="0">
                          <a:ln>
                            <a:noFill/>
                          </a:ln>
                          <a:solidFill>
                            <a:srgbClr val="000090"/>
                          </a:solidFill>
                          <a:effectLst/>
                          <a:latin typeface="Arial"/>
                          <a:ea typeface="ＭＳ Ｐゴシック" charset="0"/>
                          <a:cs typeface="Arial"/>
                        </a:rPr>
                        <a:t>Paul</a:t>
                      </a:r>
                      <a:r>
                        <a:rPr kumimoji="1" lang="fr-FR" sz="2000" b="1" i="0" u="none" strike="noStrike" cap="none" normalizeH="0" baseline="0" dirty="0" smtClean="0">
                          <a:ln>
                            <a:noFill/>
                          </a:ln>
                          <a:solidFill>
                            <a:srgbClr val="000090"/>
                          </a:solidFill>
                          <a:effectLst/>
                          <a:latin typeface="Arial"/>
                          <a:ea typeface="ＭＳ Ｐゴシック" charset="0"/>
                          <a:cs typeface="Arial"/>
                        </a:rPr>
                        <a:t>'</a:t>
                      </a:r>
                      <a:r>
                        <a:rPr kumimoji="1" lang="en-US" sz="2000" b="1" i="0" u="none" strike="noStrike" cap="none" normalizeH="0" baseline="0" dirty="0" smtClean="0">
                          <a:ln>
                            <a:noFill/>
                          </a:ln>
                          <a:solidFill>
                            <a:srgbClr val="000090"/>
                          </a:solidFill>
                          <a:effectLst/>
                          <a:latin typeface="Arial"/>
                          <a:ea typeface="ＭＳ Ｐゴシック" charset="0"/>
                          <a:cs typeface="Arial"/>
                        </a:rPr>
                        <a:t>s </a:t>
                      </a:r>
                      <a:endParaRPr kumimoji="1" lang="en-US" sz="2000" b="1" i="0" u="none" strike="noStrike" cap="none" normalizeH="0" baseline="0" dirty="0">
                        <a:ln>
                          <a:noFill/>
                        </a:ln>
                        <a:solidFill>
                          <a:srgbClr val="000090"/>
                        </a:solidFill>
                        <a:effectLst/>
                        <a:latin typeface="Arial"/>
                        <a:ea typeface="ＭＳ Ｐゴシック" charset="0"/>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Motives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Defense of </a:t>
                      </a:r>
                      <a:r>
                        <a:rPr kumimoji="0" lang="en-US" sz="2000" b="1" i="0" u="none" strike="noStrike" cap="none" normalizeH="0" baseline="0" dirty="0" smtClean="0">
                          <a:ln>
                            <a:noFill/>
                          </a:ln>
                          <a:solidFill>
                            <a:srgbClr val="000090"/>
                          </a:solidFill>
                          <a:effectLst/>
                          <a:latin typeface="Arial"/>
                          <a:ea typeface="ＭＳ Ｐゴシック" charset="0"/>
                          <a:cs typeface="Arial"/>
                        </a:rPr>
                        <a:t>Paul</a:t>
                      </a:r>
                      <a:r>
                        <a:rPr kumimoji="0" lang="fr-FR" sz="2000" b="1" i="0" u="none" strike="noStrike" cap="none" normalizeH="0" baseline="0" dirty="0" smtClean="0">
                          <a:ln>
                            <a:noFill/>
                          </a:ln>
                          <a:solidFill>
                            <a:srgbClr val="000090"/>
                          </a:solidFill>
                          <a:effectLst/>
                          <a:latin typeface="Arial"/>
                          <a:ea typeface="ＭＳ Ｐゴシック" charset="0"/>
                          <a:cs typeface="Arial"/>
                        </a:rPr>
                        <a:t>'</a:t>
                      </a:r>
                      <a:r>
                        <a:rPr kumimoji="0" lang="en-US" sz="2000" b="1" i="0" u="none" strike="noStrike" cap="none" normalizeH="0" baseline="0" dirty="0" smtClean="0">
                          <a:ln>
                            <a:noFill/>
                          </a:ln>
                          <a:solidFill>
                            <a:srgbClr val="000090"/>
                          </a:solidFill>
                          <a:effectLst/>
                          <a:latin typeface="Arial"/>
                          <a:ea typeface="ＭＳ Ｐゴシック" charset="0"/>
                          <a:cs typeface="Arial"/>
                        </a:rPr>
                        <a:t>s </a:t>
                      </a:r>
                      <a:endParaRPr kumimoji="0" lang="en-US" sz="2000" b="1" i="0" u="none" strike="noStrike" cap="none" normalizeH="0" baseline="0" dirty="0">
                        <a:ln>
                          <a:noFill/>
                        </a:ln>
                        <a:solidFill>
                          <a:srgbClr val="000090"/>
                        </a:solidFill>
                        <a:effectLst/>
                        <a:latin typeface="Arial"/>
                        <a:ea typeface="ＭＳ Ｐゴシック" charset="0"/>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Worth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a:t>
                      </a:r>
                      <a:r>
                        <a:rPr kumimoji="1" lang="en-US" sz="2000" b="1" i="0" u="none" strike="noStrike" cap="none" normalizeH="0" baseline="0" dirty="0" smtClean="0">
                          <a:ln>
                            <a:noFill/>
                          </a:ln>
                          <a:solidFill>
                            <a:srgbClr val="000090"/>
                          </a:solidFill>
                          <a:effectLst/>
                          <a:latin typeface="Arial"/>
                          <a:ea typeface="ＭＳ Ｐゴシック" charset="0"/>
                          <a:cs typeface="Arial"/>
                        </a:rPr>
                        <a:t>Paul</a:t>
                      </a:r>
                      <a:r>
                        <a:rPr kumimoji="1" lang="fr-FR" sz="2000" b="1" i="0" u="none" strike="noStrike" cap="none" normalizeH="0" baseline="0" dirty="0" smtClean="0">
                          <a:ln>
                            <a:noFill/>
                          </a:ln>
                          <a:solidFill>
                            <a:srgbClr val="000090"/>
                          </a:solidFill>
                          <a:effectLst/>
                          <a:latin typeface="Arial"/>
                          <a:ea typeface="ＭＳ Ｐゴシック" charset="0"/>
                          <a:cs typeface="Arial"/>
                        </a:rPr>
                        <a:t>'</a:t>
                      </a:r>
                      <a:r>
                        <a:rPr kumimoji="1" lang="en-US" sz="2000" b="1" i="0" u="none" strike="noStrike" cap="none" normalizeH="0" baseline="0" dirty="0" smtClean="0">
                          <a:ln>
                            <a:noFill/>
                          </a:ln>
                          <a:solidFill>
                            <a:srgbClr val="000090"/>
                          </a:solidFill>
                          <a:effectLst/>
                          <a:latin typeface="Arial"/>
                          <a:ea typeface="ＭＳ Ｐゴシック" charset="0"/>
                          <a:cs typeface="Arial"/>
                        </a:rPr>
                        <a:t>s </a:t>
                      </a:r>
                      <a:endParaRPr kumimoji="1" lang="en-US" sz="2000" b="1" i="0" u="none" strike="noStrike" cap="none" normalizeH="0" baseline="0" dirty="0">
                        <a:ln>
                          <a:noFill/>
                        </a:ln>
                        <a:solidFill>
                          <a:srgbClr val="000090"/>
                        </a:solidFill>
                        <a:effectLst/>
                        <a:latin typeface="Arial"/>
                        <a:ea typeface="ＭＳ Ｐゴシック" charset="0"/>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Traits</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Character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Collection for Saints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Credentials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Greetings</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smtClean="0">
                          <a:ln>
                            <a:noFill/>
                          </a:ln>
                          <a:solidFill>
                            <a:srgbClr val="000090"/>
                          </a:solidFill>
                          <a:effectLst/>
                          <a:latin typeface="Arial"/>
                          <a:ea typeface="ＭＳ Ｐゴシック" charset="0"/>
                          <a:cs typeface="Arial"/>
                        </a:rPr>
                        <a:t>Defends Conduct</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Defends Ministry</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Restore Confidence</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smtClean="0">
                          <a:solidFill>
                            <a:srgbClr val="000090"/>
                          </a:solidFill>
                          <a:latin typeface="Arial"/>
                          <a:cs typeface="Arial"/>
                        </a:rPr>
                        <a:t>Example</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smtClean="0">
                          <a:solidFill>
                            <a:srgbClr val="000090"/>
                          </a:solidFill>
                          <a:latin typeface="Arial"/>
                          <a:cs typeface="Arial"/>
                        </a:rPr>
                        <a:t>Purpose</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smtClean="0">
                          <a:solidFill>
                            <a:srgbClr val="000090"/>
                          </a:solidFill>
                          <a:latin typeface="Arial"/>
                          <a:cs typeface="Arial"/>
                        </a:rPr>
                        <a:t>Arrangements</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smtClean="0">
                          <a:solidFill>
                            <a:srgbClr val="000090"/>
                          </a:solidFill>
                          <a:latin typeface="Arial"/>
                          <a:cs typeface="Arial"/>
                        </a:rPr>
                        <a:t>Benefits</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smtClean="0">
                          <a:solidFill>
                            <a:srgbClr val="000090"/>
                          </a:solidFill>
                          <a:latin typeface="Arial"/>
                          <a:cs typeface="Arial"/>
                        </a:rPr>
                        <a:t>Defense</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smtClean="0">
                          <a:solidFill>
                            <a:srgbClr val="000090"/>
                          </a:solidFill>
                          <a:latin typeface="Arial"/>
                          <a:cs typeface="Arial"/>
                        </a:rPr>
                        <a:t>Offense</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smtClean="0">
                          <a:solidFill>
                            <a:srgbClr val="000090"/>
                          </a:solidFill>
                          <a:latin typeface="Arial"/>
                          <a:cs typeface="Arial"/>
                        </a:rPr>
                        <a:t>Warning</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smtClean="0">
                          <a:solidFill>
                            <a:srgbClr val="000090"/>
                          </a:solidFill>
                          <a:latin typeface="Arial"/>
                          <a:cs typeface="Arial"/>
                        </a:rPr>
                        <a:t>Closing</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a:t>
                      </a:r>
                      <a:r>
                        <a:rPr kumimoji="0" lang="en-US" sz="1600" b="1" i="0" u="none" strike="noStrike" cap="none" normalizeH="0" baseline="0" dirty="0" smtClean="0">
                          <a:ln>
                            <a:noFill/>
                          </a:ln>
                          <a:solidFill>
                            <a:srgbClr val="000090"/>
                          </a:solidFill>
                          <a:effectLst/>
                          <a:latin typeface="Arial"/>
                          <a:ea typeface="ＭＳ Ｐゴシック" charset="0"/>
                          <a:cs typeface="Arial"/>
                        </a:rPr>
                        <a:t>-11</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1:12–2:16</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3:1–6:10</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6:11–7:16</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8:1-9</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8:10-16</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9:6-</a:t>
                      </a:r>
                      <a:br>
                        <a:rPr kumimoji="0" lang="en-US" sz="1600" b="1" i="0" u="none" strike="noStrike" cap="none" normalizeH="0" baseline="0" dirty="0" smtClean="0">
                          <a:ln>
                            <a:noFill/>
                          </a:ln>
                          <a:solidFill>
                            <a:srgbClr val="000090"/>
                          </a:solidFill>
                          <a:effectLst/>
                          <a:latin typeface="Arial"/>
                          <a:ea typeface="ＭＳ Ｐゴシック" charset="0"/>
                          <a:cs typeface="Arial"/>
                        </a:rPr>
                      </a:br>
                      <a:r>
                        <a:rPr kumimoji="0" lang="en-US" sz="1600" b="1" i="0" u="none" strike="noStrike" cap="none" normalizeH="0" baseline="0" dirty="0" smtClean="0">
                          <a:ln>
                            <a:noFill/>
                          </a:ln>
                          <a:solidFill>
                            <a:srgbClr val="000090"/>
                          </a:solidFill>
                          <a:effectLst/>
                          <a:latin typeface="Arial"/>
                          <a:ea typeface="ＭＳ Ｐゴシック" charset="0"/>
                          <a:cs typeface="Arial"/>
                        </a:rPr>
                        <a:t>15</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10</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11:1–12:18</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13:11-14</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Macedonia</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Arial"/>
                          <a:ea typeface="ＭＳ Ｐゴシック" charset="0"/>
                          <a:cs typeface="Arial"/>
                        </a:rPr>
                        <a:t>Fall AD </a:t>
                      </a:r>
                      <a:r>
                        <a:rPr kumimoji="0" lang="en-US" sz="1600" b="1" i="0" u="none" strike="noStrike" cap="none" normalizeH="0" baseline="0" dirty="0">
                          <a:ln>
                            <a:noFill/>
                          </a:ln>
                          <a:solidFill>
                            <a:srgbClr val="000090"/>
                          </a:solidFill>
                          <a:effectLst/>
                          <a:latin typeface="Arial"/>
                          <a:ea typeface="ＭＳ Ｐゴシック" charset="0"/>
                          <a:cs typeface="Arial"/>
                        </a:rPr>
                        <a:t>56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59747" name="Text Box 24"/>
          <p:cNvSpPr txBox="1">
            <a:spLocks noChangeArrowheads="1"/>
          </p:cNvSpPr>
          <p:nvPr/>
        </p:nvSpPr>
        <p:spPr bwMode="auto">
          <a:xfrm>
            <a:off x="8455025" y="0"/>
            <a:ext cx="612775" cy="400050"/>
          </a:xfrm>
          <a:prstGeom prst="rect">
            <a:avLst/>
          </a:prstGeom>
          <a:noFill/>
          <a:ln w="9525">
            <a:noFill/>
            <a:miter lim="800000"/>
            <a:headEnd/>
            <a:tailEnd/>
          </a:ln>
        </p:spPr>
        <p:txBody>
          <a:bodyPr wrap="none">
            <a:spAutoFit/>
          </a:bodyPr>
          <a:lstStyle/>
          <a:p>
            <a:pPr algn="ctr"/>
            <a:r>
              <a:rPr lang="en-US" sz="2000" b="1">
                <a:solidFill>
                  <a:srgbClr val="FFFFFF"/>
                </a:solidFill>
                <a:latin typeface="Arial" pitchFamily="34" charset="0"/>
                <a:cs typeface="Arial" pitchFamily="34" charset="0"/>
              </a:rPr>
              <a:t>162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tx2">
              <a:lumMod val="75000"/>
            </a:schemeClr>
          </a:solidFill>
        </p:spPr>
        <p:txBody>
          <a:bodyPr/>
          <a:lstStyle/>
          <a:p>
            <a:pPr algn="l" eaLnBrk="1" hangingPunct="1">
              <a:defRPr/>
            </a:pPr>
            <a:r>
              <a:rPr lang="en-US" sz="4000" i="1">
                <a:solidFill>
                  <a:srgbClr val="FFFFFF"/>
                </a:solidFill>
                <a:ea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chemeClr val="bg1"/>
                </a:solidFill>
                <a:latin typeface="Arial"/>
                <a:ea typeface="ＭＳ Ｐゴシック"/>
              </a:rPr>
              <a:t>B.  You bless </a:t>
            </a:r>
            <a:r>
              <a:rPr lang="en-US" sz="4000" b="1" i="1" kern="0" dirty="0">
                <a:solidFill>
                  <a:srgbClr val="FFFF00"/>
                </a:solidFill>
                <a:latin typeface="Arial"/>
                <a:ea typeface="ＭＳ Ｐゴシック"/>
              </a:rPr>
              <a:t>others </a:t>
            </a:r>
            <a:r>
              <a:rPr lang="en-US" sz="4000" b="1" i="1" kern="0" dirty="0">
                <a:solidFill>
                  <a:schemeClr val="bg1"/>
                </a:solidFill>
                <a:latin typeface="Arial"/>
                <a:ea typeface="ＭＳ Ｐゴシック"/>
              </a:rPr>
              <a:t>(11b-12a).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cstate="print"/>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w="9525">
            <a:noFill/>
            <a:miter lim="800000"/>
            <a:headEnd/>
            <a:tailEnd/>
          </a:ln>
        </p:spPr>
        <p:txBody>
          <a:bodyPr anchor="ctr"/>
          <a:lstStyle/>
          <a:p>
            <a:pPr eaLnBrk="0" hangingPunct="0"/>
            <a:r>
              <a:rPr lang="ja-JP" altLang="en-US" sz="2400" b="1">
                <a:solidFill>
                  <a:srgbClr val="FFFFFF"/>
                </a:solidFill>
                <a:latin typeface="Arial" pitchFamily="34" charset="0"/>
              </a:rPr>
              <a:t>“</a:t>
            </a:r>
            <a:r>
              <a:rPr lang="en-US" altLang="ja-JP" sz="2400" b="1" baseline="30000" dirty="0">
                <a:solidFill>
                  <a:srgbClr val="FFFFFF"/>
                </a:solidFill>
                <a:latin typeface="Arial" pitchFamily="34" charset="0"/>
              </a:rPr>
              <a:t>12</a:t>
            </a:r>
            <a:r>
              <a:rPr lang="en-US" altLang="ja-JP" sz="2400" b="1" dirty="0">
                <a:solidFill>
                  <a:srgbClr val="FFFFFF"/>
                </a:solidFill>
                <a:latin typeface="Arial" pitchFamily="34" charset="0"/>
              </a:rPr>
              <a:t>So two good things will result from this ministry of giving—the needs of the believers will be met...</a:t>
            </a:r>
            <a:r>
              <a:rPr lang="ja-JP" altLang="en-US" sz="2400" b="1">
                <a:solidFill>
                  <a:srgbClr val="FFFFFF"/>
                </a:solidFill>
                <a:latin typeface="Arial" pitchFamily="34" charset="0"/>
              </a:rPr>
              <a:t>”</a:t>
            </a:r>
            <a:endParaRPr lang="en-US" sz="2400" b="1" dirty="0">
              <a:solidFill>
                <a:srgbClr val="FFFFFF"/>
              </a:solidFill>
              <a:latin typeface="Arial" pitchFamily="34" charset="0"/>
            </a:endParaRPr>
          </a:p>
        </p:txBody>
      </p:sp>
      <p:sp>
        <p:nvSpPr>
          <p:cNvPr id="8" name="Rectangle 2"/>
          <p:cNvSpPr txBox="1">
            <a:spLocks noChangeArrowheads="1"/>
          </p:cNvSpPr>
          <p:nvPr/>
        </p:nvSpPr>
        <p:spPr bwMode="auto">
          <a:xfrm>
            <a:off x="457200" y="4343400"/>
            <a:ext cx="79248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rPr>
              <a:t>2. The needs of others are met (12a).</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OTHERS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tx2">
              <a:lumMod val="75000"/>
            </a:schemeClr>
          </a:solidFill>
        </p:spPr>
        <p:txBody>
          <a:bodyPr/>
          <a:lstStyle/>
          <a:p>
            <a:pPr algn="l" eaLnBrk="1" hangingPunct="1">
              <a:defRPr/>
            </a:pPr>
            <a:r>
              <a:rPr lang="en-US" sz="4000" i="1">
                <a:solidFill>
                  <a:srgbClr val="FFFFFF"/>
                </a:solidFill>
                <a:ea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chemeClr val="bg1"/>
                </a:solidFill>
                <a:latin typeface="Arial"/>
                <a:ea typeface="ＭＳ Ｐゴシック"/>
              </a:rPr>
              <a:t>C.  Others bless </a:t>
            </a:r>
            <a:r>
              <a:rPr lang="en-US" sz="4000" b="1" i="1" kern="0" dirty="0">
                <a:solidFill>
                  <a:srgbClr val="FFFF00"/>
                </a:solidFill>
                <a:latin typeface="Arial"/>
                <a:ea typeface="ＭＳ Ｐゴシック"/>
              </a:rPr>
              <a:t>God</a:t>
            </a:r>
            <a:r>
              <a:rPr lang="en-US" sz="4000" b="1" i="1" kern="0" dirty="0">
                <a:latin typeface="Arial"/>
                <a:ea typeface="ＭＳ Ｐゴシック"/>
              </a:rPr>
              <a:t> </a:t>
            </a:r>
            <a:r>
              <a:rPr lang="en-US" sz="4000" b="1" i="1" kern="0" dirty="0">
                <a:solidFill>
                  <a:schemeClr val="bg1"/>
                </a:solidFill>
                <a:latin typeface="Arial"/>
                <a:ea typeface="ＭＳ Ｐゴシック"/>
              </a:rPr>
              <a:t>(12b-13).</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YOU</a:t>
            </a:r>
          </a:p>
        </p:txBody>
      </p:sp>
      <p:sp>
        <p:nvSpPr>
          <p:cNvPr id="6" name="Striped Right Arrow 5"/>
          <p:cNvSpPr/>
          <p:nvPr/>
        </p:nvSpPr>
        <p:spPr bwMode="auto">
          <a:xfrm rot="13488669">
            <a:off x="4970463" y="2220913"/>
            <a:ext cx="1333500" cy="1041400"/>
          </a:xfrm>
          <a:prstGeom prst="stripedRightArrow">
            <a:avLst/>
          </a:prstGeom>
          <a:blipFill rotWithShape="1">
            <a:blip r:embed="rId3" cstate="print"/>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w="9525">
            <a:noFill/>
            <a:miter lim="800000"/>
            <a:headEnd/>
            <a:tailEnd/>
          </a:ln>
        </p:spPr>
        <p:txBody>
          <a:bodyPr anchor="ctr"/>
          <a:lstStyle/>
          <a:p>
            <a:pPr eaLnBrk="0" hangingPunct="0"/>
            <a:r>
              <a:rPr lang="ja-JP" altLang="en-US" sz="2400" b="1">
                <a:solidFill>
                  <a:schemeClr val="bg1"/>
                </a:solidFill>
                <a:latin typeface="Arial" pitchFamily="34" charset="0"/>
              </a:rPr>
              <a:t>“</a:t>
            </a:r>
            <a:r>
              <a:rPr lang="en-US" altLang="ja-JP" sz="2400" b="1" dirty="0">
                <a:solidFill>
                  <a:schemeClr val="bg1"/>
                </a:solidFill>
                <a:latin typeface="Arial" pitchFamily="34" charset="0"/>
              </a:rPr>
              <a:t>and they will joyfully express their thanks to God.</a:t>
            </a:r>
          </a:p>
          <a:p>
            <a:pPr eaLnBrk="0" hangingPunct="0"/>
            <a:r>
              <a:rPr lang="en-US" sz="2400" b="1" baseline="30000" dirty="0">
                <a:solidFill>
                  <a:schemeClr val="bg1"/>
                </a:solidFill>
                <a:latin typeface="Arial" pitchFamily="34" charset="0"/>
              </a:rPr>
              <a:t>13</a:t>
            </a:r>
            <a:r>
              <a:rPr lang="en-US" sz="2400" b="1" dirty="0">
                <a:solidFill>
                  <a:schemeClr val="bg1"/>
                </a:solidFill>
                <a:latin typeface="Arial" pitchFamily="34" charset="0"/>
              </a:rPr>
              <a:t>As a result of your ministry, they will give glory to God. For your generosity to them and to all believers will prove that you are obedient to the Good News of Christ</a:t>
            </a:r>
            <a:r>
              <a:rPr lang="ja-JP" altLang="en-US" sz="2400" b="1">
                <a:solidFill>
                  <a:schemeClr val="bg1"/>
                </a:solidFill>
                <a:latin typeface="Arial" pitchFamily="34" charset="0"/>
              </a:rPr>
              <a:t>”</a:t>
            </a:r>
            <a:r>
              <a:rPr lang="en-US" altLang="ja-JP" sz="2400" b="1" dirty="0">
                <a:solidFill>
                  <a:schemeClr val="bg1"/>
                </a:solidFill>
                <a:latin typeface="Arial" pitchFamily="34" charset="0"/>
              </a:rPr>
              <a:t> (NLT).</a:t>
            </a:r>
            <a:endParaRPr lang="en-US" sz="2400" b="1" dirty="0">
              <a:solidFill>
                <a:schemeClr val="bg1"/>
              </a:solidFill>
              <a:latin typeface="Arial" pitchFamily="34"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OTHERS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tx2">
              <a:lumMod val="75000"/>
            </a:schemeClr>
          </a:solidFill>
        </p:spPr>
        <p:txBody>
          <a:bodyPr/>
          <a:lstStyle/>
          <a:p>
            <a:pPr algn="l" eaLnBrk="1" hangingPunct="1">
              <a:defRPr/>
            </a:pPr>
            <a:r>
              <a:rPr lang="en-US" sz="4000" i="1">
                <a:solidFill>
                  <a:srgbClr val="FFFFFF"/>
                </a:solidFill>
                <a:ea typeface="ＭＳ Ｐゴシック" charset="0"/>
              </a:rPr>
              <a:t>II. Benefits of Generosity...</a:t>
            </a:r>
          </a:p>
        </p:txBody>
      </p:sp>
      <p:sp>
        <p:nvSpPr>
          <p:cNvPr id="248835"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r>
              <a:rPr lang="en-US" sz="4000" b="1" i="1" dirty="0">
                <a:solidFill>
                  <a:schemeClr val="bg1"/>
                </a:solidFill>
                <a:latin typeface="Arial" pitchFamily="34" charset="0"/>
              </a:rPr>
              <a:t>D.  Others bless </a:t>
            </a:r>
            <a:r>
              <a:rPr lang="en-US" sz="4000" b="1" i="1" dirty="0">
                <a:solidFill>
                  <a:srgbClr val="FFFF00"/>
                </a:solidFill>
                <a:latin typeface="Arial" pitchFamily="34" charset="0"/>
              </a:rPr>
              <a:t>you</a:t>
            </a:r>
            <a:r>
              <a:rPr lang="en-US" sz="4000" b="1" i="1" dirty="0">
                <a:latin typeface="Arial" pitchFamily="34" charset="0"/>
              </a:rPr>
              <a:t> </a:t>
            </a:r>
            <a:r>
              <a:rPr lang="en-US" sz="4000" b="1" i="1" dirty="0">
                <a:solidFill>
                  <a:schemeClr val="bg1"/>
                </a:solidFill>
                <a:latin typeface="Arial" pitchFamily="34" charset="0"/>
              </a:rPr>
              <a:t>(14-15).</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YOU</a:t>
            </a:r>
          </a:p>
        </p:txBody>
      </p:sp>
      <p:sp>
        <p:nvSpPr>
          <p:cNvPr id="6" name="Striped Right Arrow 5"/>
          <p:cNvSpPr/>
          <p:nvPr/>
        </p:nvSpPr>
        <p:spPr bwMode="auto">
          <a:xfrm rot="10800000">
            <a:off x="3830638" y="3225800"/>
            <a:ext cx="1333500" cy="1041400"/>
          </a:xfrm>
          <a:prstGeom prst="stripedRightArrow">
            <a:avLst/>
          </a:prstGeom>
          <a:blipFill rotWithShape="1">
            <a:blip r:embed="rId2" cstate="print"/>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w="9525">
            <a:noFill/>
            <a:miter lim="800000"/>
            <a:headEnd/>
            <a:tailEnd/>
          </a:ln>
        </p:spPr>
        <p:txBody>
          <a:bodyPr anchor="ctr"/>
          <a:lstStyle/>
          <a:p>
            <a:pPr eaLnBrk="0" hangingPunct="0"/>
            <a:r>
              <a:rPr lang="ja-JP" altLang="en-US" sz="2400" b="1">
                <a:solidFill>
                  <a:schemeClr val="bg1"/>
                </a:solidFill>
                <a:latin typeface="Arial" pitchFamily="34" charset="0"/>
              </a:rPr>
              <a:t>“</a:t>
            </a:r>
            <a:r>
              <a:rPr lang="en-US" altLang="ja-JP" sz="2400" b="1" baseline="30000" dirty="0">
                <a:solidFill>
                  <a:schemeClr val="bg1"/>
                </a:solidFill>
                <a:latin typeface="Arial" pitchFamily="34" charset="0"/>
              </a:rPr>
              <a:t>14</a:t>
            </a:r>
            <a:r>
              <a:rPr lang="en-US" altLang="ja-JP" sz="2400" b="1" dirty="0">
                <a:solidFill>
                  <a:schemeClr val="bg1"/>
                </a:solidFill>
                <a:latin typeface="Arial" pitchFamily="34" charset="0"/>
              </a:rPr>
              <a:t>And they will pray for you with deep affection because of the overflowing grace God has given to you. </a:t>
            </a:r>
            <a:r>
              <a:rPr lang="en-US" altLang="ja-JP" sz="2400" b="1" baseline="30000" dirty="0">
                <a:solidFill>
                  <a:schemeClr val="bg1"/>
                </a:solidFill>
                <a:latin typeface="Arial" pitchFamily="34" charset="0"/>
              </a:rPr>
              <a:t>15</a:t>
            </a:r>
            <a:r>
              <a:rPr lang="en-US" altLang="ja-JP" sz="2400" b="1" dirty="0">
                <a:solidFill>
                  <a:schemeClr val="bg1"/>
                </a:solidFill>
                <a:latin typeface="Arial" pitchFamily="34" charset="0"/>
              </a:rPr>
              <a:t>Thank God for his gift too wonderful for words!</a:t>
            </a:r>
            <a:r>
              <a:rPr lang="ja-JP" altLang="en-US" sz="2400" b="1">
                <a:solidFill>
                  <a:schemeClr val="bg1"/>
                </a:solidFill>
                <a:latin typeface="Arial" pitchFamily="34" charset="0"/>
              </a:rPr>
              <a:t>”</a:t>
            </a:r>
            <a:r>
              <a:rPr lang="en-US" altLang="ja-JP" sz="2400" b="1" dirty="0">
                <a:solidFill>
                  <a:schemeClr val="bg1"/>
                </a:solidFill>
                <a:latin typeface="Arial" pitchFamily="34" charset="0"/>
              </a:rPr>
              <a:t> (NLT adapted).</a:t>
            </a:r>
            <a:endParaRPr lang="en-US" sz="2400" b="1" dirty="0">
              <a:solidFill>
                <a:schemeClr val="bg1"/>
              </a:solidFill>
              <a:latin typeface="Arial" pitchFamily="34"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rPr>
              <a:t>OTHERS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9858" name="Picture 3" descr="3-crosses.jpg"/>
          <p:cNvPicPr>
            <a:picLocks noChangeAspect="1"/>
          </p:cNvPicPr>
          <p:nvPr/>
        </p:nvPicPr>
        <p:blipFill>
          <a:blip r:embed="rId2" cstate="print">
            <a:lum bright="-40000"/>
          </a:blip>
          <a:srcRect b="3625"/>
          <a:stretch>
            <a:fillRect/>
          </a:stretch>
        </p:blipFill>
        <p:spPr bwMode="auto">
          <a:xfrm>
            <a:off x="0" y="0"/>
            <a:ext cx="9144000" cy="6858000"/>
          </a:xfrm>
          <a:prstGeom prst="rect">
            <a:avLst/>
          </a:prstGeom>
          <a:noFill/>
          <a:ln w="9525">
            <a:noFill/>
            <a:miter lim="800000"/>
            <a:headEnd/>
            <a:tailEnd/>
          </a:ln>
        </p:spPr>
      </p:pic>
      <p:sp>
        <p:nvSpPr>
          <p:cNvPr id="58370" name="Rectangle 2"/>
          <p:cNvSpPr>
            <a:spLocks noGrp="1" noChangeArrowheads="1"/>
          </p:cNvSpPr>
          <p:nvPr>
            <p:ph type="ctrTitle"/>
          </p:nvPr>
        </p:nvSpPr>
        <p:spPr>
          <a:xfrm>
            <a:off x="0" y="609600"/>
            <a:ext cx="9144000" cy="762000"/>
          </a:xfrm>
        </p:spPr>
        <p:txBody>
          <a:bodyPr/>
          <a:lstStyle/>
          <a:p>
            <a:pPr eaLnBrk="1" hangingPunct="1">
              <a:defRPr/>
            </a:pPr>
            <a:r>
              <a:rPr lang="en-US" smtClean="0">
                <a:solidFill>
                  <a:srgbClr val="FFFFFF"/>
                </a:solidFill>
                <a:effectLst>
                  <a:outerShdw blurRad="38100" dist="38100" dir="2700000" algn="tl">
                    <a:srgbClr val="808080"/>
                  </a:outerShdw>
                </a:effectLst>
              </a:rPr>
              <a:t>The Best Example...</a:t>
            </a:r>
          </a:p>
        </p:txBody>
      </p:sp>
      <p:sp>
        <p:nvSpPr>
          <p:cNvPr id="5" name="Rectangle 2"/>
          <p:cNvSpPr txBox="1">
            <a:spLocks noChangeArrowheads="1"/>
          </p:cNvSpPr>
          <p:nvPr/>
        </p:nvSpPr>
        <p:spPr bwMode="auto">
          <a:xfrm>
            <a:off x="381000" y="1600200"/>
            <a:ext cx="8763000" cy="4953000"/>
          </a:xfrm>
          <a:prstGeom prst="rect">
            <a:avLst/>
          </a:prstGeom>
          <a:noFill/>
          <a:ln w="9525">
            <a:noFill/>
            <a:miter lim="800000"/>
            <a:headEnd/>
            <a:tailEnd/>
          </a:ln>
        </p:spPr>
        <p:txBody>
          <a:bodyPr anchor="ctr"/>
          <a:lstStyle/>
          <a:p>
            <a:pPr marL="809625" indent="-809625" eaLnBrk="0" hangingPunct="0">
              <a:defRPr/>
            </a:pPr>
            <a:r>
              <a:rPr lang="en-US" sz="3200" b="1">
                <a:solidFill>
                  <a:srgbClr val="FFFFFF"/>
                </a:solidFill>
                <a:effectLst>
                  <a:outerShdw blurRad="38100" dist="38100" dir="2700000" algn="tl">
                    <a:srgbClr val="808080"/>
                  </a:outerShdw>
                </a:effectLst>
                <a:latin typeface="Arial" pitchFamily="34" charset="0"/>
              </a:rPr>
              <a:t>We come into the world with </a:t>
            </a:r>
            <a:r>
              <a:rPr lang="en-US" sz="3200" b="1">
                <a:solidFill>
                  <a:srgbClr val="FFFF00"/>
                </a:solidFill>
                <a:effectLst>
                  <a:outerShdw blurRad="38100" dist="38100" dir="2700000" algn="tl">
                    <a:srgbClr val="FFFFFF"/>
                  </a:outerShdw>
                </a:effectLst>
                <a:latin typeface="Arial" pitchFamily="34" charset="0"/>
              </a:rPr>
              <a:t>nothing</a:t>
            </a:r>
          </a:p>
          <a:p>
            <a:pPr marL="809625" indent="-809625" eaLnBrk="0" hangingPunct="0">
              <a:defRPr/>
            </a:pPr>
            <a:r>
              <a:rPr lang="en-US" sz="3200" b="1">
                <a:solidFill>
                  <a:srgbClr val="FFFFFF"/>
                </a:solidFill>
                <a:effectLst>
                  <a:outerShdw blurRad="38100" dist="38100" dir="2700000" algn="tl">
                    <a:srgbClr val="808080"/>
                  </a:outerShdw>
                </a:effectLst>
                <a:latin typeface="Arial" pitchFamily="34" charset="0"/>
              </a:rPr>
              <a:t>and spend all our days </a:t>
            </a:r>
            <a:r>
              <a:rPr lang="en-US" sz="3200" b="1">
                <a:solidFill>
                  <a:srgbClr val="FFFF00"/>
                </a:solidFill>
                <a:effectLst>
                  <a:outerShdw blurRad="38100" dist="38100" dir="2700000" algn="tl">
                    <a:srgbClr val="FFFFFF"/>
                  </a:outerShdw>
                </a:effectLst>
                <a:latin typeface="Arial" pitchFamily="34" charset="0"/>
              </a:rPr>
              <a:t>accumulating </a:t>
            </a:r>
            <a:r>
              <a:rPr lang="en-US" sz="3200" b="1">
                <a:solidFill>
                  <a:srgbClr val="FFFFFF"/>
                </a:solidFill>
                <a:effectLst>
                  <a:outerShdw blurRad="38100" dist="38100" dir="2700000" algn="tl">
                    <a:srgbClr val="808080"/>
                  </a:outerShdw>
                </a:effectLst>
                <a:latin typeface="Arial" pitchFamily="34" charset="0"/>
              </a:rPr>
              <a:t>as much as we can.</a:t>
            </a:r>
          </a:p>
          <a:p>
            <a:pPr marL="809625" indent="-809625" eaLnBrk="0" hangingPunct="0">
              <a:defRPr/>
            </a:pPr>
            <a:r>
              <a:rPr lang="en-US" sz="3200" b="1">
                <a:solidFill>
                  <a:srgbClr val="FFFFFF"/>
                </a:solidFill>
                <a:effectLst>
                  <a:outerShdw blurRad="38100" dist="38100" dir="2700000" algn="tl">
                    <a:srgbClr val="808080"/>
                  </a:outerShdw>
                </a:effectLst>
                <a:latin typeface="Arial" pitchFamily="34" charset="0"/>
              </a:rPr>
              <a:t>Christ came into the world with </a:t>
            </a:r>
            <a:r>
              <a:rPr lang="en-US" sz="3200" b="1">
                <a:solidFill>
                  <a:srgbClr val="FFFF00"/>
                </a:solidFill>
                <a:effectLst>
                  <a:outerShdw blurRad="38100" dist="38100" dir="2700000" algn="tl">
                    <a:srgbClr val="FFFFFF"/>
                  </a:outerShdw>
                </a:effectLst>
                <a:latin typeface="Arial" pitchFamily="34" charset="0"/>
              </a:rPr>
              <a:t>everything</a:t>
            </a:r>
          </a:p>
          <a:p>
            <a:pPr marL="809625" indent="-809625" eaLnBrk="0" hangingPunct="0">
              <a:defRPr/>
            </a:pPr>
            <a:r>
              <a:rPr lang="en-US" sz="3200" b="1">
                <a:solidFill>
                  <a:srgbClr val="FFFFFF"/>
                </a:solidFill>
                <a:effectLst>
                  <a:outerShdw blurRad="38100" dist="38100" dir="2700000" algn="tl">
                    <a:srgbClr val="808080"/>
                  </a:outerShdw>
                </a:effectLst>
                <a:latin typeface="Arial" pitchFamily="34" charset="0"/>
              </a:rPr>
              <a:t>and spent all His days </a:t>
            </a:r>
            <a:r>
              <a:rPr lang="en-US" sz="3200" b="1">
                <a:solidFill>
                  <a:srgbClr val="FFFF00"/>
                </a:solidFill>
                <a:effectLst>
                  <a:outerShdw blurRad="38100" dist="38100" dir="2700000" algn="tl">
                    <a:srgbClr val="FFFFFF"/>
                  </a:outerShdw>
                </a:effectLst>
                <a:latin typeface="Arial" pitchFamily="34" charset="0"/>
              </a:rPr>
              <a:t>distributing </a:t>
            </a:r>
            <a:r>
              <a:rPr lang="en-US" sz="3200" b="1">
                <a:solidFill>
                  <a:srgbClr val="FFFFFF"/>
                </a:solidFill>
                <a:effectLst>
                  <a:outerShdw blurRad="38100" dist="38100" dir="2700000" algn="tl">
                    <a:srgbClr val="808080"/>
                  </a:outerShdw>
                </a:effectLst>
                <a:latin typeface="Arial" pitchFamily="34" charset="0"/>
              </a:rPr>
              <a:t>as much as He could.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9144000" cy="1295400"/>
          </a:xfrm>
          <a:gradFill flip="none" rotWithShape="1">
            <a:gsLst>
              <a:gs pos="0">
                <a:srgbClr val="008000"/>
              </a:gs>
              <a:gs pos="100000">
                <a:schemeClr val="tx1"/>
              </a:gs>
            </a:gsLst>
            <a:path path="rect">
              <a:fillToRect l="100000" t="100000"/>
            </a:path>
            <a:tileRect r="-100000" b="-100000"/>
          </a:gradFill>
        </p:spPr>
        <p:txBody>
          <a:bodyPr/>
          <a:lstStyle/>
          <a:p>
            <a:pPr eaLnBrk="1" hangingPunct="1">
              <a:defRPr/>
            </a:pPr>
            <a:r>
              <a:rPr lang="en-US" sz="5400" smtClean="0">
                <a:solidFill>
                  <a:srgbClr val="FFFFFF"/>
                </a:solidFill>
                <a:effectLst>
                  <a:outerShdw blurRad="38100" dist="38100" dir="2700000" algn="tl">
                    <a:srgbClr val="000000"/>
                  </a:outerShdw>
                </a:effectLst>
              </a:rPr>
              <a:t>The Main Idea of 9:6-15</a:t>
            </a:r>
          </a:p>
        </p:txBody>
      </p:sp>
      <p:sp>
        <p:nvSpPr>
          <p:cNvPr id="250883" name="Rectangle 3"/>
          <p:cNvSpPr txBox="1">
            <a:spLocks noChangeArrowheads="1"/>
          </p:cNvSpPr>
          <p:nvPr/>
        </p:nvSpPr>
        <p:spPr bwMode="auto">
          <a:xfrm>
            <a:off x="152400" y="1600200"/>
            <a:ext cx="8686800" cy="1600200"/>
          </a:xfrm>
          <a:prstGeom prst="rect">
            <a:avLst/>
          </a:prstGeom>
          <a:noFill/>
          <a:ln w="9525">
            <a:noFill/>
            <a:miter lim="800000"/>
            <a:headEnd/>
            <a:tailEnd/>
          </a:ln>
        </p:spPr>
        <p:txBody>
          <a:bodyPr/>
          <a:lstStyle/>
          <a:p>
            <a:pPr algn="ctr" eaLnBrk="0" hangingPunct="0"/>
            <a:r>
              <a:rPr lang="en-US" sz="4400" b="1" dirty="0">
                <a:latin typeface="Arial" pitchFamily="34" charset="0"/>
              </a:rPr>
              <a:t>Decide to bless God, yourself, and others by generous giving</a:t>
            </a:r>
          </a:p>
        </p:txBody>
      </p:sp>
      <p:sp>
        <p:nvSpPr>
          <p:cNvPr id="5" name="Rectangle 3"/>
          <p:cNvSpPr txBox="1">
            <a:spLocks noChangeArrowheads="1"/>
          </p:cNvSpPr>
          <p:nvPr/>
        </p:nvSpPr>
        <p:spPr bwMode="auto">
          <a:xfrm>
            <a:off x="152400" y="2971800"/>
            <a:ext cx="8686800" cy="990600"/>
          </a:xfrm>
          <a:prstGeom prst="rect">
            <a:avLst/>
          </a:prstGeom>
          <a:noFill/>
          <a:ln w="9525">
            <a:noFill/>
            <a:miter lim="800000"/>
            <a:headEnd/>
            <a:tailEnd/>
          </a:ln>
        </p:spPr>
        <p:txBody>
          <a:bodyPr/>
          <a:lstStyle/>
          <a:p>
            <a:pPr algn="ctr" eaLnBrk="0" hangingPunct="0"/>
            <a:r>
              <a:rPr lang="en-US" sz="4400" b="1" dirty="0">
                <a:latin typeface="Arial" pitchFamily="34" charset="0"/>
              </a:rPr>
              <a:t>—so at least </a:t>
            </a:r>
            <a:r>
              <a:rPr lang="en-US" sz="4400" b="1" dirty="0">
                <a:solidFill>
                  <a:srgbClr val="FF0000"/>
                </a:solidFill>
                <a:latin typeface="Arial" pitchFamily="34" charset="0"/>
              </a:rPr>
              <a:t>tithe.</a:t>
            </a:r>
          </a:p>
        </p:txBody>
      </p:sp>
      <p:pic>
        <p:nvPicPr>
          <p:cNvPr id="9" name="Picture 8" descr="tithingcoins.jpg"/>
          <p:cNvPicPr>
            <a:picLocks noChangeAspect="1"/>
          </p:cNvPicPr>
          <p:nvPr/>
        </p:nvPicPr>
        <p:blipFill>
          <a:blip r:embed="rId2" cstate="print"/>
          <a:srcRect/>
          <a:stretch>
            <a:fillRect/>
          </a:stretch>
        </p:blipFill>
        <p:spPr bwMode="auto">
          <a:xfrm>
            <a:off x="2514600" y="4267200"/>
            <a:ext cx="4114800" cy="190341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Bottom)">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a:xfrm>
            <a:off x="3429000" y="381000"/>
            <a:ext cx="5257800" cy="2514600"/>
          </a:xfrm>
        </p:spPr>
        <p:txBody>
          <a:bodyPr/>
          <a:lstStyle/>
          <a:p>
            <a:pPr eaLnBrk="1" hangingPunct="1"/>
            <a:r>
              <a:rPr lang="ja-JP" altLang="en-US" b="1" smtClean="0">
                <a:solidFill>
                  <a:schemeClr val="bg1"/>
                </a:solidFill>
              </a:rPr>
              <a:t>“</a:t>
            </a:r>
            <a:r>
              <a:rPr lang="en-US" altLang="ja-JP" b="1" dirty="0" smtClean="0">
                <a:solidFill>
                  <a:schemeClr val="bg1"/>
                </a:solidFill>
              </a:rPr>
              <a:t>Tithe?  You</a:t>
            </a:r>
            <a:r>
              <a:rPr lang="fr-FR" altLang="ja-JP" b="1" dirty="0" smtClean="0">
                <a:solidFill>
                  <a:schemeClr val="bg1"/>
                </a:solidFill>
              </a:rPr>
              <a:t>'</a:t>
            </a:r>
            <a:r>
              <a:rPr lang="en-US" altLang="ja-JP" b="1" dirty="0" smtClean="0">
                <a:solidFill>
                  <a:schemeClr val="bg1"/>
                </a:solidFill>
              </a:rPr>
              <a:t>re kidding!  </a:t>
            </a:r>
            <a:br>
              <a:rPr lang="en-US" altLang="ja-JP" b="1" dirty="0" smtClean="0">
                <a:solidFill>
                  <a:schemeClr val="bg1"/>
                </a:solidFill>
              </a:rPr>
            </a:br>
            <a:r>
              <a:rPr lang="en-US" altLang="ja-JP" b="1" dirty="0" smtClean="0">
                <a:solidFill>
                  <a:schemeClr val="bg1"/>
                </a:solidFill>
              </a:rPr>
              <a:t>On what </a:t>
            </a:r>
            <a:r>
              <a:rPr lang="en-US" altLang="ja-JP" b="1" i="1" dirty="0" smtClean="0">
                <a:solidFill>
                  <a:schemeClr val="bg1"/>
                </a:solidFill>
              </a:rPr>
              <a:t>I</a:t>
            </a:r>
            <a:r>
              <a:rPr lang="en-US" altLang="ja-JP" b="1" dirty="0" smtClean="0">
                <a:solidFill>
                  <a:schemeClr val="bg1"/>
                </a:solidFill>
              </a:rPr>
              <a:t> make?</a:t>
            </a:r>
            <a:r>
              <a:rPr lang="ja-JP" altLang="en-US" b="1" smtClean="0">
                <a:solidFill>
                  <a:schemeClr val="bg1"/>
                </a:solidFill>
              </a:rPr>
              <a:t>”</a:t>
            </a:r>
            <a:endParaRPr lang="en-US" b="1" dirty="0" smtClean="0">
              <a:solidFill>
                <a:schemeClr val="bg1"/>
              </a:solidFill>
            </a:endParaRPr>
          </a:p>
        </p:txBody>
      </p:sp>
      <p:sp>
        <p:nvSpPr>
          <p:cNvPr id="3" name="Rectangle 2"/>
          <p:cNvSpPr txBox="1">
            <a:spLocks noChangeArrowheads="1"/>
          </p:cNvSpPr>
          <p:nvPr/>
        </p:nvSpPr>
        <p:spPr bwMode="auto">
          <a:xfrm>
            <a:off x="228600" y="3048000"/>
            <a:ext cx="8686800" cy="3657600"/>
          </a:xfrm>
          <a:prstGeom prst="rect">
            <a:avLst/>
          </a:prstGeom>
          <a:noFill/>
          <a:ln w="9525">
            <a:noFill/>
            <a:miter lim="800000"/>
            <a:headEnd/>
            <a:tailEnd/>
          </a:ln>
        </p:spPr>
        <p:txBody>
          <a:bodyPr anchor="ctr"/>
          <a:lstStyle/>
          <a:p>
            <a:pPr algn="ctr"/>
            <a:r>
              <a:rPr lang="en-US" sz="4000" b="1" dirty="0">
                <a:solidFill>
                  <a:schemeClr val="bg1"/>
                </a:solidFill>
                <a:latin typeface="Arial" pitchFamily="34" charset="0"/>
              </a:rPr>
              <a:t>John D. Rockefeller, Sr., said, </a:t>
            </a:r>
            <a:br>
              <a:rPr lang="en-US" sz="4000" b="1" dirty="0">
                <a:solidFill>
                  <a:schemeClr val="bg1"/>
                </a:solidFill>
                <a:latin typeface="Arial" pitchFamily="34" charset="0"/>
              </a:rPr>
            </a:br>
            <a:r>
              <a:rPr lang="ja-JP" altLang="en-US" sz="4000" b="1">
                <a:solidFill>
                  <a:schemeClr val="bg1"/>
                </a:solidFill>
                <a:latin typeface="Arial" pitchFamily="34" charset="0"/>
              </a:rPr>
              <a:t>“</a:t>
            </a:r>
            <a:r>
              <a:rPr lang="en-US" altLang="ja-JP" sz="4000" b="1" dirty="0">
                <a:solidFill>
                  <a:schemeClr val="bg1"/>
                </a:solidFill>
                <a:latin typeface="Arial" pitchFamily="34" charset="0"/>
              </a:rPr>
              <a:t>I never would have been able to tithe the first million dollars I made if I had not tithed my first salary, which was $1.50 a week.</a:t>
            </a:r>
            <a:r>
              <a:rPr lang="ja-JP" altLang="en-US" sz="4000" b="1">
                <a:solidFill>
                  <a:schemeClr val="bg1"/>
                </a:solidFill>
                <a:latin typeface="Arial" pitchFamily="34" charset="0"/>
              </a:rPr>
              <a:t>”</a:t>
            </a:r>
            <a:r>
              <a:rPr lang="en-US" altLang="ja-JP" sz="4000" b="1" dirty="0">
                <a:solidFill>
                  <a:schemeClr val="bg1"/>
                </a:solidFill>
                <a:latin typeface="Arial" pitchFamily="34" charset="0"/>
              </a:rPr>
              <a:t> </a:t>
            </a:r>
            <a:endParaRPr lang="en-US" sz="4000" b="1" dirty="0">
              <a:solidFill>
                <a:schemeClr val="bg1"/>
              </a:solidFill>
              <a:latin typeface="Arial" pitchFamily="34" charset="0"/>
            </a:endParaRPr>
          </a:p>
        </p:txBody>
      </p:sp>
      <p:pic>
        <p:nvPicPr>
          <p:cNvPr id="4" name="Picture 3" descr="JDRd.jpg"/>
          <p:cNvPicPr>
            <a:picLocks noChangeAspect="1"/>
          </p:cNvPicPr>
          <p:nvPr/>
        </p:nvPicPr>
        <p:blipFill>
          <a:blip r:embed="rId3" cstate="print"/>
          <a:srcRect/>
          <a:stretch>
            <a:fillRect/>
          </a:stretch>
        </p:blipFill>
        <p:spPr bwMode="auto">
          <a:xfrm>
            <a:off x="1295400" y="0"/>
            <a:ext cx="2057400" cy="337978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ctrTitle"/>
          </p:nvPr>
        </p:nvSpPr>
        <p:spPr>
          <a:xfrm>
            <a:off x="228600" y="457200"/>
            <a:ext cx="8610600" cy="2514600"/>
          </a:xfrm>
        </p:spPr>
        <p:txBody>
          <a:bodyPr/>
          <a:lstStyle/>
          <a:p>
            <a:pPr eaLnBrk="1" hangingPunct="1"/>
            <a:r>
              <a:rPr lang="ja-JP" altLang="en-US" smtClean="0">
                <a:solidFill>
                  <a:schemeClr val="bg1"/>
                </a:solidFill>
              </a:rPr>
              <a:t>“</a:t>
            </a:r>
            <a:r>
              <a:rPr lang="fr-FR" altLang="ja-JP" dirty="0" smtClean="0">
                <a:solidFill>
                  <a:schemeClr val="bg1"/>
                </a:solidFill>
              </a:rPr>
              <a:t>'</a:t>
            </a:r>
            <a:r>
              <a:rPr lang="en-US" altLang="ja-JP" dirty="0" smtClean="0">
                <a:solidFill>
                  <a:schemeClr val="bg1"/>
                </a:solidFill>
              </a:rPr>
              <a:t>Test me now,</a:t>
            </a:r>
            <a:r>
              <a:rPr lang="fr-FR" altLang="ja-JP" dirty="0" smtClean="0">
                <a:solidFill>
                  <a:schemeClr val="bg1"/>
                </a:solidFill>
              </a:rPr>
              <a:t>'</a:t>
            </a:r>
            <a:r>
              <a:rPr lang="en-US" altLang="ja-JP" dirty="0" smtClean="0">
                <a:solidFill>
                  <a:schemeClr val="bg1"/>
                </a:solidFill>
              </a:rPr>
              <a:t> says the Lord.</a:t>
            </a:r>
            <a:r>
              <a:rPr lang="ja-JP" altLang="en-US" smtClean="0">
                <a:solidFill>
                  <a:schemeClr val="bg1"/>
                </a:solidFill>
              </a:rPr>
              <a:t>”</a:t>
            </a:r>
            <a:r>
              <a:rPr lang="en-US" altLang="ja-JP" dirty="0" smtClean="0">
                <a:solidFill>
                  <a:schemeClr val="bg1"/>
                </a:solidFill>
              </a:rPr>
              <a:t>  See if you can tithe </a:t>
            </a:r>
            <a:br>
              <a:rPr lang="en-US" altLang="ja-JP" dirty="0" smtClean="0">
                <a:solidFill>
                  <a:schemeClr val="bg1"/>
                </a:solidFill>
              </a:rPr>
            </a:br>
            <a:r>
              <a:rPr lang="en-US" altLang="ja-JP" dirty="0" smtClean="0">
                <a:solidFill>
                  <a:schemeClr val="bg1"/>
                </a:solidFill>
              </a:rPr>
              <a:t>and still be in need!</a:t>
            </a:r>
            <a:endParaRPr lang="en-US" dirty="0" smtClean="0">
              <a:solidFill>
                <a:schemeClr val="bg1"/>
              </a:solidFill>
            </a:endParaRPr>
          </a:p>
        </p:txBody>
      </p:sp>
      <p:pic>
        <p:nvPicPr>
          <p:cNvPr id="252931" name="Picture 2" descr="Tithes.271230351_std.jpg"/>
          <p:cNvPicPr>
            <a:picLocks noChangeAspect="1"/>
          </p:cNvPicPr>
          <p:nvPr/>
        </p:nvPicPr>
        <p:blipFill>
          <a:blip r:embed="rId3" cstate="print"/>
          <a:srcRect/>
          <a:stretch>
            <a:fillRect/>
          </a:stretch>
        </p:blipFill>
        <p:spPr bwMode="auto">
          <a:xfrm>
            <a:off x="1828800" y="3962400"/>
            <a:ext cx="5326063" cy="21717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4" name="Picture 2" descr="cliff help.jpg"/>
          <p:cNvPicPr>
            <a:picLocks noChangeAspect="1"/>
          </p:cNvPicPr>
          <p:nvPr/>
        </p:nvPicPr>
        <p:blipFill>
          <a:blip r:embed="rId3" cstate="print"/>
          <a:srcRect r="15466"/>
          <a:stretch>
            <a:fillRect/>
          </a:stretch>
        </p:blipFill>
        <p:spPr bwMode="auto">
          <a:xfrm>
            <a:off x="0" y="0"/>
            <a:ext cx="9144000" cy="6858000"/>
          </a:xfrm>
          <a:prstGeom prst="rect">
            <a:avLst/>
          </a:prstGeom>
          <a:noFill/>
          <a:ln w="9525">
            <a:noFill/>
            <a:miter lim="800000"/>
            <a:headEnd/>
            <a:tailEnd/>
          </a:ln>
        </p:spPr>
      </p:pic>
      <p:sp>
        <p:nvSpPr>
          <p:cNvPr id="58370" name="Rectangle 2"/>
          <p:cNvSpPr>
            <a:spLocks noGrp="1" noChangeArrowheads="1"/>
          </p:cNvSpPr>
          <p:nvPr>
            <p:ph type="ctrTitle"/>
          </p:nvPr>
        </p:nvSpPr>
        <p:spPr>
          <a:xfrm>
            <a:off x="76200" y="0"/>
            <a:ext cx="7924800" cy="762000"/>
          </a:xfrm>
        </p:spPr>
        <p:txBody>
          <a:bodyPr/>
          <a:lstStyle/>
          <a:p>
            <a:pPr eaLnBrk="1" hangingPunct="1">
              <a:defRPr/>
            </a:pPr>
            <a:r>
              <a:rPr lang="ja-JP" altLang="en-US" smtClean="0">
                <a:solidFill>
                  <a:srgbClr val="FFFFFF"/>
                </a:solidFill>
                <a:effectLst>
                  <a:outerShdw blurRad="38100" dist="38100" dir="2700000" algn="tl">
                    <a:srgbClr val="808080"/>
                  </a:outerShdw>
                </a:effectLst>
              </a:rPr>
              <a:t>“</a:t>
            </a:r>
            <a:r>
              <a:rPr lang="en-US" altLang="ja-JP" smtClean="0">
                <a:solidFill>
                  <a:srgbClr val="FFFFFF"/>
                </a:solidFill>
                <a:effectLst>
                  <a:outerShdw blurRad="38100" dist="38100" dir="2700000" algn="tl">
                    <a:srgbClr val="808080"/>
                  </a:outerShdw>
                </a:effectLst>
              </a:rPr>
              <a:t>Risk</a:t>
            </a:r>
            <a:r>
              <a:rPr lang="ja-JP" altLang="en-US" smtClean="0">
                <a:solidFill>
                  <a:srgbClr val="FFFFFF"/>
                </a:solidFill>
                <a:effectLst>
                  <a:outerShdw blurRad="38100" dist="38100" dir="2700000" algn="tl">
                    <a:srgbClr val="808080"/>
                  </a:outerShdw>
                </a:effectLst>
              </a:rPr>
              <a:t>”</a:t>
            </a:r>
            <a:r>
              <a:rPr lang="en-US" altLang="ja-JP" smtClean="0">
                <a:solidFill>
                  <a:srgbClr val="FFFFFF"/>
                </a:solidFill>
                <a:effectLst>
                  <a:outerShdw blurRad="38100" dist="38100" dir="2700000" algn="tl">
                    <a:srgbClr val="808080"/>
                  </a:outerShdw>
                </a:effectLst>
              </a:rPr>
              <a:t> tithing</a:t>
            </a:r>
            <a:endParaRPr lang="en-US" smtClean="0">
              <a:solidFill>
                <a:srgbClr val="FFFFFF"/>
              </a:solidFill>
              <a:effectLst>
                <a:outerShdw blurRad="38100" dist="38100" dir="2700000" algn="tl">
                  <a:srgbClr val="808080"/>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4978" name="Picture 1026" descr="bv30166"/>
          <p:cNvPicPr>
            <a:picLocks noChangeAspect="1" noChangeArrowheads="1"/>
          </p:cNvPicPr>
          <p:nvPr/>
        </p:nvPicPr>
        <p:blipFill>
          <a:blip r:embed="rId2" cstate="print"/>
          <a:srcRect/>
          <a:stretch>
            <a:fillRect/>
          </a:stretch>
        </p:blipFill>
        <p:spPr bwMode="auto">
          <a:xfrm>
            <a:off x="0" y="0"/>
            <a:ext cx="9144000" cy="6827838"/>
          </a:xfrm>
          <a:prstGeom prst="rect">
            <a:avLst/>
          </a:prstGeom>
          <a:noFill/>
          <a:ln w="9525">
            <a:noFill/>
            <a:miter lim="800000"/>
            <a:headEnd/>
            <a:tailEnd/>
          </a:ln>
        </p:spPr>
      </p:pic>
      <p:sp>
        <p:nvSpPr>
          <p:cNvPr id="78851" name="Rectangle 1027"/>
          <p:cNvSpPr>
            <a:spLocks noChangeArrowheads="1"/>
          </p:cNvSpPr>
          <p:nvPr/>
        </p:nvSpPr>
        <p:spPr bwMode="auto">
          <a:xfrm>
            <a:off x="457200" y="6019800"/>
            <a:ext cx="3868738" cy="579438"/>
          </a:xfrm>
          <a:prstGeom prst="rect">
            <a:avLst/>
          </a:prstGeom>
          <a:noFill/>
          <a:ln w="9525">
            <a:noFill/>
            <a:miter lim="800000"/>
            <a:headEnd/>
            <a:tailEnd/>
          </a:ln>
        </p:spPr>
        <p:txBody>
          <a:bodyPr wrap="none" anchor="ctr">
            <a:spAutoFit/>
          </a:bodyPr>
          <a:lstStyle/>
          <a:p>
            <a:r>
              <a:rPr lang="en-GB" sz="3200" b="1">
                <a:latin typeface="Georgia" pitchFamily="18" charset="0"/>
              </a:rPr>
              <a:t>Ministry of giving</a:t>
            </a:r>
            <a:endParaRPr lang="en-GB" sz="3200">
              <a:latin typeface="Georgia" pitchFamily="18" charset="0"/>
            </a:endParaRPr>
          </a:p>
        </p:txBody>
      </p:sp>
      <p:sp>
        <p:nvSpPr>
          <p:cNvPr id="78852" name="WordArt 1028"/>
          <p:cNvSpPr>
            <a:spLocks noChangeArrowheads="1" noChangeShapeType="1" noTextEdit="1"/>
          </p:cNvSpPr>
          <p:nvPr/>
        </p:nvSpPr>
        <p:spPr bwMode="auto">
          <a:xfrm>
            <a:off x="2819400" y="381000"/>
            <a:ext cx="5981700" cy="1066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Money Matters</a:t>
            </a:r>
          </a:p>
        </p:txBody>
      </p:sp>
      <p:sp>
        <p:nvSpPr>
          <p:cNvPr id="78853" name="WordArt 1029"/>
          <p:cNvSpPr>
            <a:spLocks noChangeArrowheads="1" noChangeShapeType="1" noTextEdit="1"/>
          </p:cNvSpPr>
          <p:nvPr/>
        </p:nvSpPr>
        <p:spPr bwMode="auto">
          <a:xfrm>
            <a:off x="2743200" y="1600200"/>
            <a:ext cx="5791200" cy="708025"/>
          </a:xfrm>
          <a:prstGeom prst="rect">
            <a:avLst/>
          </a:prstGeom>
        </p:spPr>
        <p:txBody>
          <a:bodyPr wrap="none" fromWordArt="1">
            <a:prstTxWarp prst="textWave1">
              <a:avLst>
                <a:gd name="adj1" fmla="val 13005"/>
                <a:gd name="adj2" fmla="val 0"/>
              </a:avLst>
            </a:prstTxWarp>
          </a:bodyPr>
          <a:lstStyle/>
          <a:p>
            <a:pPr algn="ctr"/>
            <a:r>
              <a:rPr lang="en-US" sz="3600" kern="10">
                <a:ln w="9525">
                  <a:solidFill>
                    <a:schemeClr val="tx1"/>
                  </a:solidFill>
                  <a:round/>
                  <a:headEnd/>
                  <a:tailEnd/>
                </a:ln>
                <a:gradFill rotWithShape="1">
                  <a:gsLst>
                    <a:gs pos="0">
                      <a:srgbClr val="FFFF00"/>
                    </a:gs>
                    <a:gs pos="100000">
                      <a:srgbClr val="FFFF66"/>
                    </a:gs>
                  </a:gsLst>
                  <a:lin ang="5400000" scaled="1"/>
                </a:gradFill>
                <a:effectLst>
                  <a:outerShdw dist="53882" dir="2700000" algn="ctr" rotWithShape="0">
                    <a:srgbClr val="C0C0C0">
                      <a:alpha val="79999"/>
                    </a:srgbClr>
                  </a:outerShdw>
                </a:effectLst>
                <a:latin typeface="Times New Roman"/>
                <a:cs typeface="Times New Roman"/>
              </a:rPr>
              <a:t>2 Cor. 8:1-15; 9:7-15</a:t>
            </a:r>
          </a:p>
        </p:txBody>
      </p:sp>
      <p:pic>
        <p:nvPicPr>
          <p:cNvPr id="78854" name="Picture 1030" descr="MCj02953680000[1]"/>
          <p:cNvPicPr>
            <a:picLocks noChangeAspect="1" noChangeArrowheads="1"/>
          </p:cNvPicPr>
          <p:nvPr/>
        </p:nvPicPr>
        <p:blipFill>
          <a:blip r:embed="rId3" cstate="print"/>
          <a:srcRect/>
          <a:stretch>
            <a:fillRect/>
          </a:stretch>
        </p:blipFill>
        <p:spPr bwMode="auto">
          <a:xfrm>
            <a:off x="6834188" y="3594100"/>
            <a:ext cx="2157412" cy="3111500"/>
          </a:xfrm>
          <a:prstGeom prst="rect">
            <a:avLst/>
          </a:prstGeom>
          <a:noFill/>
          <a:ln w="9525">
            <a:noFill/>
            <a:miter lim="800000"/>
            <a:headEnd/>
            <a:tailEnd/>
          </a:ln>
        </p:spPr>
      </p:pic>
      <p:pic>
        <p:nvPicPr>
          <p:cNvPr id="78855" name="Picture 1031" descr="MCj02506600000[1]"/>
          <p:cNvPicPr>
            <a:picLocks noChangeAspect="1" noChangeArrowheads="1"/>
          </p:cNvPicPr>
          <p:nvPr/>
        </p:nvPicPr>
        <p:blipFill>
          <a:blip r:embed="rId4" cstate="print"/>
          <a:srcRect/>
          <a:stretch>
            <a:fillRect/>
          </a:stretch>
        </p:blipFill>
        <p:spPr bwMode="auto">
          <a:xfrm>
            <a:off x="457200" y="2590800"/>
            <a:ext cx="2001838" cy="2141538"/>
          </a:xfrm>
          <a:prstGeom prst="rect">
            <a:avLst/>
          </a:prstGeom>
          <a:noFill/>
          <a:ln w="9525">
            <a:noFill/>
            <a:miter lim="800000"/>
            <a:headEnd/>
            <a:tailEnd/>
          </a:ln>
        </p:spPr>
      </p:pic>
      <p:pic>
        <p:nvPicPr>
          <p:cNvPr id="78856" name="Picture 1032" descr="MCj02371940000[1]"/>
          <p:cNvPicPr>
            <a:picLocks noChangeAspect="1" noChangeArrowheads="1"/>
          </p:cNvPicPr>
          <p:nvPr/>
        </p:nvPicPr>
        <p:blipFill>
          <a:blip r:embed="rId5" cstate="print"/>
          <a:srcRect/>
          <a:stretch>
            <a:fillRect/>
          </a:stretch>
        </p:blipFill>
        <p:spPr bwMode="auto">
          <a:xfrm>
            <a:off x="1676400" y="4191000"/>
            <a:ext cx="2106613" cy="1995488"/>
          </a:xfrm>
          <a:prstGeom prst="rect">
            <a:avLst/>
          </a:prstGeom>
          <a:noFill/>
          <a:ln w="9525">
            <a:noFill/>
            <a:miter lim="800000"/>
            <a:headEnd/>
            <a:tailEnd/>
          </a:ln>
        </p:spPr>
      </p:pic>
      <p:pic>
        <p:nvPicPr>
          <p:cNvPr id="78857" name="Picture 1033" descr="MCj02503820000[1]"/>
          <p:cNvPicPr>
            <a:picLocks noChangeAspect="1" noChangeArrowheads="1"/>
          </p:cNvPicPr>
          <p:nvPr/>
        </p:nvPicPr>
        <p:blipFill>
          <a:blip r:embed="rId6" cstate="print"/>
          <a:srcRect/>
          <a:stretch>
            <a:fillRect/>
          </a:stretch>
        </p:blipFill>
        <p:spPr bwMode="auto">
          <a:xfrm>
            <a:off x="3733800" y="2362200"/>
            <a:ext cx="2860675" cy="2895600"/>
          </a:xfrm>
          <a:prstGeom prst="rect">
            <a:avLst/>
          </a:prstGeom>
          <a:noFill/>
          <a:ln w="9525">
            <a:noFill/>
            <a:miter lim="800000"/>
            <a:headEnd/>
            <a:tailEnd/>
          </a:ln>
        </p:spPr>
      </p:pic>
      <p:pic>
        <p:nvPicPr>
          <p:cNvPr id="78858" name="Picture 1034" descr="MCj02380450000[1]"/>
          <p:cNvPicPr>
            <a:picLocks noChangeAspect="1" noChangeArrowheads="1"/>
          </p:cNvPicPr>
          <p:nvPr/>
        </p:nvPicPr>
        <p:blipFill>
          <a:blip r:embed="rId7" cstate="print"/>
          <a:srcRect/>
          <a:stretch>
            <a:fillRect/>
          </a:stretch>
        </p:blipFill>
        <p:spPr bwMode="auto">
          <a:xfrm>
            <a:off x="381000" y="228600"/>
            <a:ext cx="2219325" cy="226853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770" decel="100000"/>
                                        <p:tgtEl>
                                          <p:spTgt spid="78852"/>
                                        </p:tgtEl>
                                      </p:cBhvr>
                                    </p:animEffect>
                                    <p:animScale>
                                      <p:cBhvr>
                                        <p:cTn id="8" dur="770" decel="100000"/>
                                        <p:tgtEl>
                                          <p:spTgt spid="78852"/>
                                        </p:tgtEl>
                                      </p:cBhvr>
                                      <p:from x="10000" y="10000"/>
                                      <p:to x="200000" y="450000"/>
                                    </p:animScale>
                                    <p:animScale>
                                      <p:cBhvr>
                                        <p:cTn id="9" dur="1230" accel="100000" fill="hold">
                                          <p:stCondLst>
                                            <p:cond delay="770"/>
                                          </p:stCondLst>
                                        </p:cTn>
                                        <p:tgtEl>
                                          <p:spTgt spid="78852"/>
                                        </p:tgtEl>
                                      </p:cBhvr>
                                      <p:from x="200000" y="450000"/>
                                      <p:to x="100000" y="100000"/>
                                    </p:animScale>
                                    <p:set>
                                      <p:cBhvr>
                                        <p:cTn id="10" dur="770" fill="hold"/>
                                        <p:tgtEl>
                                          <p:spTgt spid="78852"/>
                                        </p:tgtEl>
                                        <p:attrNameLst>
                                          <p:attrName>ppt_x</p:attrName>
                                        </p:attrNameLst>
                                      </p:cBhvr>
                                      <p:to>
                                        <p:strVal val="(0.5)"/>
                                      </p:to>
                                    </p:set>
                                    <p:anim from="(0.5)" to="(#ppt_x)" calcmode="lin" valueType="num">
                                      <p:cBhvr>
                                        <p:cTn id="11" dur="1230" accel="100000" fill="hold">
                                          <p:stCondLst>
                                            <p:cond delay="770"/>
                                          </p:stCondLst>
                                        </p:cTn>
                                        <p:tgtEl>
                                          <p:spTgt spid="78852"/>
                                        </p:tgtEl>
                                        <p:attrNameLst>
                                          <p:attrName>ppt_x</p:attrName>
                                        </p:attrNameLst>
                                      </p:cBhvr>
                                    </p:anim>
                                    <p:set>
                                      <p:cBhvr>
                                        <p:cTn id="12" dur="770" fill="hold"/>
                                        <p:tgtEl>
                                          <p:spTgt spid="78852"/>
                                        </p:tgtEl>
                                        <p:attrNameLst>
                                          <p:attrName>ppt_y</p:attrName>
                                        </p:attrNameLst>
                                      </p:cBhvr>
                                      <p:to>
                                        <p:strVal val="(#ppt_y+0.4)"/>
                                      </p:to>
                                    </p:set>
                                    <p:anim from="(#ppt_y+0.4)" to="(#ppt_y)" calcmode="lin" valueType="num">
                                      <p:cBhvr>
                                        <p:cTn id="13" dur="1230" accel="100000" fill="hold">
                                          <p:stCondLst>
                                            <p:cond delay="770"/>
                                          </p:stCondLst>
                                        </p:cTn>
                                        <p:tgtEl>
                                          <p:spTgt spid="78852"/>
                                        </p:tgtEl>
                                        <p:attrNameLst>
                                          <p:attrName>ppt_y</p:attrName>
                                        </p:attrNameLst>
                                      </p:cBhvr>
                                    </p:anim>
                                  </p:childTnLst>
                                </p:cTn>
                              </p:par>
                            </p:childTnLst>
                          </p:cTn>
                        </p:par>
                        <p:par>
                          <p:cTn id="14" fill="hold" nodeType="afterGroup">
                            <p:stCondLst>
                              <p:cond delay="2000"/>
                            </p:stCondLst>
                            <p:childTnLst>
                              <p:par>
                                <p:cTn id="15" presetID="47" presetClass="entr" presetSubtype="0" fill="hold" grpId="0" nodeType="afterEffect">
                                  <p:stCondLst>
                                    <p:cond delay="0"/>
                                  </p:stCondLst>
                                  <p:childTnLst>
                                    <p:set>
                                      <p:cBhvr>
                                        <p:cTn id="16" dur="1" fill="hold">
                                          <p:stCondLst>
                                            <p:cond delay="0"/>
                                          </p:stCondLst>
                                        </p:cTn>
                                        <p:tgtEl>
                                          <p:spTgt spid="78853"/>
                                        </p:tgtEl>
                                        <p:attrNameLst>
                                          <p:attrName>style.visibility</p:attrName>
                                        </p:attrNameLst>
                                      </p:cBhvr>
                                      <p:to>
                                        <p:strVal val="visible"/>
                                      </p:to>
                                    </p:set>
                                    <p:animEffect transition="in" filter="fade">
                                      <p:cBhvr>
                                        <p:cTn id="17" dur="1000"/>
                                        <p:tgtEl>
                                          <p:spTgt spid="78853"/>
                                        </p:tgtEl>
                                      </p:cBhvr>
                                    </p:animEffect>
                                    <p:anim calcmode="lin" valueType="num">
                                      <p:cBhvr>
                                        <p:cTn id="18" dur="1000" fill="hold"/>
                                        <p:tgtEl>
                                          <p:spTgt spid="78853"/>
                                        </p:tgtEl>
                                        <p:attrNameLst>
                                          <p:attrName>ppt_x</p:attrName>
                                        </p:attrNameLst>
                                      </p:cBhvr>
                                      <p:tavLst>
                                        <p:tav tm="0">
                                          <p:val>
                                            <p:strVal val="#ppt_x"/>
                                          </p:val>
                                        </p:tav>
                                        <p:tav tm="100000">
                                          <p:val>
                                            <p:strVal val="#ppt_x"/>
                                          </p:val>
                                        </p:tav>
                                      </p:tavLst>
                                    </p:anim>
                                    <p:anim calcmode="lin" valueType="num">
                                      <p:cBhvr>
                                        <p:cTn id="19" dur="1000" fill="hold"/>
                                        <p:tgtEl>
                                          <p:spTgt spid="7885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3000"/>
                            </p:stCondLst>
                            <p:childTnLst>
                              <p:par>
                                <p:cTn id="21" presetID="50" presetClass="entr" presetSubtype="0" decel="100000" fill="hold" grpId="0" nodeType="afterEffect">
                                  <p:stCondLst>
                                    <p:cond delay="0"/>
                                  </p:stCondLst>
                                  <p:childTnLst>
                                    <p:set>
                                      <p:cBhvr>
                                        <p:cTn id="22" dur="1" fill="hold">
                                          <p:stCondLst>
                                            <p:cond delay="0"/>
                                          </p:stCondLst>
                                        </p:cTn>
                                        <p:tgtEl>
                                          <p:spTgt spid="78851"/>
                                        </p:tgtEl>
                                        <p:attrNameLst>
                                          <p:attrName>style.visibility</p:attrName>
                                        </p:attrNameLst>
                                      </p:cBhvr>
                                      <p:to>
                                        <p:strVal val="visible"/>
                                      </p:to>
                                    </p:set>
                                    <p:anim calcmode="lin" valueType="num">
                                      <p:cBhvr>
                                        <p:cTn id="23" dur="1000" fill="hold"/>
                                        <p:tgtEl>
                                          <p:spTgt spid="78851"/>
                                        </p:tgtEl>
                                        <p:attrNameLst>
                                          <p:attrName>ppt_w</p:attrName>
                                        </p:attrNameLst>
                                      </p:cBhvr>
                                      <p:tavLst>
                                        <p:tav tm="0">
                                          <p:val>
                                            <p:strVal val="#ppt_w+.3"/>
                                          </p:val>
                                        </p:tav>
                                        <p:tav tm="100000">
                                          <p:val>
                                            <p:strVal val="#ppt_w"/>
                                          </p:val>
                                        </p:tav>
                                      </p:tavLst>
                                    </p:anim>
                                    <p:anim calcmode="lin" valueType="num">
                                      <p:cBhvr>
                                        <p:cTn id="24" dur="1000" fill="hold"/>
                                        <p:tgtEl>
                                          <p:spTgt spid="78851"/>
                                        </p:tgtEl>
                                        <p:attrNameLst>
                                          <p:attrName>ppt_h</p:attrName>
                                        </p:attrNameLst>
                                      </p:cBhvr>
                                      <p:tavLst>
                                        <p:tav tm="0">
                                          <p:val>
                                            <p:strVal val="#ppt_h"/>
                                          </p:val>
                                        </p:tav>
                                        <p:tav tm="100000">
                                          <p:val>
                                            <p:strVal val="#ppt_h"/>
                                          </p:val>
                                        </p:tav>
                                      </p:tavLst>
                                    </p:anim>
                                    <p:animEffect transition="in" filter="fade">
                                      <p:cBhvr>
                                        <p:cTn id="25" dur="1000"/>
                                        <p:tgtEl>
                                          <p:spTgt spid="78851"/>
                                        </p:tgtEl>
                                      </p:cBhvr>
                                    </p:animEffect>
                                  </p:childTnLst>
                                </p:cTn>
                              </p:par>
                            </p:childTnLst>
                          </p:cTn>
                        </p:par>
                        <p:par>
                          <p:cTn id="26" fill="hold" nodeType="afterGroup">
                            <p:stCondLst>
                              <p:cond delay="4000"/>
                            </p:stCondLst>
                            <p:childTnLst>
                              <p:par>
                                <p:cTn id="27" presetID="49" presetClass="entr" presetSubtype="0" decel="100000" fill="hold" nodeType="afterEffect">
                                  <p:stCondLst>
                                    <p:cond delay="0"/>
                                  </p:stCondLst>
                                  <p:childTnLst>
                                    <p:set>
                                      <p:cBhvr>
                                        <p:cTn id="28" dur="1" fill="hold">
                                          <p:stCondLst>
                                            <p:cond delay="0"/>
                                          </p:stCondLst>
                                        </p:cTn>
                                        <p:tgtEl>
                                          <p:spTgt spid="78858"/>
                                        </p:tgtEl>
                                        <p:attrNameLst>
                                          <p:attrName>style.visibility</p:attrName>
                                        </p:attrNameLst>
                                      </p:cBhvr>
                                      <p:to>
                                        <p:strVal val="visible"/>
                                      </p:to>
                                    </p:set>
                                    <p:anim calcmode="lin" valueType="num">
                                      <p:cBhvr>
                                        <p:cTn id="29" dur="1000" fill="hold"/>
                                        <p:tgtEl>
                                          <p:spTgt spid="78858"/>
                                        </p:tgtEl>
                                        <p:attrNameLst>
                                          <p:attrName>ppt_w</p:attrName>
                                        </p:attrNameLst>
                                      </p:cBhvr>
                                      <p:tavLst>
                                        <p:tav tm="0">
                                          <p:val>
                                            <p:fltVal val="0"/>
                                          </p:val>
                                        </p:tav>
                                        <p:tav tm="100000">
                                          <p:val>
                                            <p:strVal val="#ppt_w"/>
                                          </p:val>
                                        </p:tav>
                                      </p:tavLst>
                                    </p:anim>
                                    <p:anim calcmode="lin" valueType="num">
                                      <p:cBhvr>
                                        <p:cTn id="30" dur="1000" fill="hold"/>
                                        <p:tgtEl>
                                          <p:spTgt spid="78858"/>
                                        </p:tgtEl>
                                        <p:attrNameLst>
                                          <p:attrName>ppt_h</p:attrName>
                                        </p:attrNameLst>
                                      </p:cBhvr>
                                      <p:tavLst>
                                        <p:tav tm="0">
                                          <p:val>
                                            <p:fltVal val="0"/>
                                          </p:val>
                                        </p:tav>
                                        <p:tav tm="100000">
                                          <p:val>
                                            <p:strVal val="#ppt_h"/>
                                          </p:val>
                                        </p:tav>
                                      </p:tavLst>
                                    </p:anim>
                                    <p:anim calcmode="lin" valueType="num">
                                      <p:cBhvr>
                                        <p:cTn id="31" dur="1000" fill="hold"/>
                                        <p:tgtEl>
                                          <p:spTgt spid="78858"/>
                                        </p:tgtEl>
                                        <p:attrNameLst>
                                          <p:attrName>style.rotation</p:attrName>
                                        </p:attrNameLst>
                                      </p:cBhvr>
                                      <p:tavLst>
                                        <p:tav tm="0">
                                          <p:val>
                                            <p:fltVal val="360"/>
                                          </p:val>
                                        </p:tav>
                                        <p:tav tm="100000">
                                          <p:val>
                                            <p:fltVal val="0"/>
                                          </p:val>
                                        </p:tav>
                                      </p:tavLst>
                                    </p:anim>
                                    <p:animEffect transition="in" filter="fade">
                                      <p:cBhvr>
                                        <p:cTn id="32" dur="1000"/>
                                        <p:tgtEl>
                                          <p:spTgt spid="78858"/>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78855"/>
                                        </p:tgtEl>
                                        <p:attrNameLst>
                                          <p:attrName>style.visibility</p:attrName>
                                        </p:attrNameLst>
                                      </p:cBhvr>
                                      <p:to>
                                        <p:strVal val="visible"/>
                                      </p:to>
                                    </p:set>
                                    <p:anim calcmode="lin" valueType="num">
                                      <p:cBhvr>
                                        <p:cTn id="35" dur="1000" fill="hold"/>
                                        <p:tgtEl>
                                          <p:spTgt spid="78855"/>
                                        </p:tgtEl>
                                        <p:attrNameLst>
                                          <p:attrName>ppt_w</p:attrName>
                                        </p:attrNameLst>
                                      </p:cBhvr>
                                      <p:tavLst>
                                        <p:tav tm="0">
                                          <p:val>
                                            <p:fltVal val="0"/>
                                          </p:val>
                                        </p:tav>
                                        <p:tav tm="100000">
                                          <p:val>
                                            <p:strVal val="#ppt_w"/>
                                          </p:val>
                                        </p:tav>
                                      </p:tavLst>
                                    </p:anim>
                                    <p:anim calcmode="lin" valueType="num">
                                      <p:cBhvr>
                                        <p:cTn id="36" dur="1000" fill="hold"/>
                                        <p:tgtEl>
                                          <p:spTgt spid="78855"/>
                                        </p:tgtEl>
                                        <p:attrNameLst>
                                          <p:attrName>ppt_h</p:attrName>
                                        </p:attrNameLst>
                                      </p:cBhvr>
                                      <p:tavLst>
                                        <p:tav tm="0">
                                          <p:val>
                                            <p:fltVal val="0"/>
                                          </p:val>
                                        </p:tav>
                                        <p:tav tm="100000">
                                          <p:val>
                                            <p:strVal val="#ppt_h"/>
                                          </p:val>
                                        </p:tav>
                                      </p:tavLst>
                                    </p:anim>
                                    <p:anim calcmode="lin" valueType="num">
                                      <p:cBhvr>
                                        <p:cTn id="37" dur="1000" fill="hold"/>
                                        <p:tgtEl>
                                          <p:spTgt spid="78855"/>
                                        </p:tgtEl>
                                        <p:attrNameLst>
                                          <p:attrName>style.rotation</p:attrName>
                                        </p:attrNameLst>
                                      </p:cBhvr>
                                      <p:tavLst>
                                        <p:tav tm="0">
                                          <p:val>
                                            <p:fltVal val="360"/>
                                          </p:val>
                                        </p:tav>
                                        <p:tav tm="100000">
                                          <p:val>
                                            <p:fltVal val="0"/>
                                          </p:val>
                                        </p:tav>
                                      </p:tavLst>
                                    </p:anim>
                                    <p:animEffect transition="in" filter="fade">
                                      <p:cBhvr>
                                        <p:cTn id="38" dur="1000"/>
                                        <p:tgtEl>
                                          <p:spTgt spid="78855"/>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78856"/>
                                        </p:tgtEl>
                                        <p:attrNameLst>
                                          <p:attrName>style.visibility</p:attrName>
                                        </p:attrNameLst>
                                      </p:cBhvr>
                                      <p:to>
                                        <p:strVal val="visible"/>
                                      </p:to>
                                    </p:set>
                                    <p:anim calcmode="lin" valueType="num">
                                      <p:cBhvr>
                                        <p:cTn id="41" dur="1000" fill="hold"/>
                                        <p:tgtEl>
                                          <p:spTgt spid="78856"/>
                                        </p:tgtEl>
                                        <p:attrNameLst>
                                          <p:attrName>ppt_w</p:attrName>
                                        </p:attrNameLst>
                                      </p:cBhvr>
                                      <p:tavLst>
                                        <p:tav tm="0">
                                          <p:val>
                                            <p:fltVal val="0"/>
                                          </p:val>
                                        </p:tav>
                                        <p:tav tm="100000">
                                          <p:val>
                                            <p:strVal val="#ppt_w"/>
                                          </p:val>
                                        </p:tav>
                                      </p:tavLst>
                                    </p:anim>
                                    <p:anim calcmode="lin" valueType="num">
                                      <p:cBhvr>
                                        <p:cTn id="42" dur="1000" fill="hold"/>
                                        <p:tgtEl>
                                          <p:spTgt spid="78856"/>
                                        </p:tgtEl>
                                        <p:attrNameLst>
                                          <p:attrName>ppt_h</p:attrName>
                                        </p:attrNameLst>
                                      </p:cBhvr>
                                      <p:tavLst>
                                        <p:tav tm="0">
                                          <p:val>
                                            <p:fltVal val="0"/>
                                          </p:val>
                                        </p:tav>
                                        <p:tav tm="100000">
                                          <p:val>
                                            <p:strVal val="#ppt_h"/>
                                          </p:val>
                                        </p:tav>
                                      </p:tavLst>
                                    </p:anim>
                                    <p:anim calcmode="lin" valueType="num">
                                      <p:cBhvr>
                                        <p:cTn id="43" dur="1000" fill="hold"/>
                                        <p:tgtEl>
                                          <p:spTgt spid="78856"/>
                                        </p:tgtEl>
                                        <p:attrNameLst>
                                          <p:attrName>style.rotation</p:attrName>
                                        </p:attrNameLst>
                                      </p:cBhvr>
                                      <p:tavLst>
                                        <p:tav tm="0">
                                          <p:val>
                                            <p:fltVal val="360"/>
                                          </p:val>
                                        </p:tav>
                                        <p:tav tm="100000">
                                          <p:val>
                                            <p:fltVal val="0"/>
                                          </p:val>
                                        </p:tav>
                                      </p:tavLst>
                                    </p:anim>
                                    <p:animEffect transition="in" filter="fade">
                                      <p:cBhvr>
                                        <p:cTn id="44" dur="1000"/>
                                        <p:tgtEl>
                                          <p:spTgt spid="78856"/>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78857"/>
                                        </p:tgtEl>
                                        <p:attrNameLst>
                                          <p:attrName>style.visibility</p:attrName>
                                        </p:attrNameLst>
                                      </p:cBhvr>
                                      <p:to>
                                        <p:strVal val="visible"/>
                                      </p:to>
                                    </p:set>
                                    <p:anim calcmode="lin" valueType="num">
                                      <p:cBhvr>
                                        <p:cTn id="47" dur="1000" fill="hold"/>
                                        <p:tgtEl>
                                          <p:spTgt spid="78857"/>
                                        </p:tgtEl>
                                        <p:attrNameLst>
                                          <p:attrName>ppt_w</p:attrName>
                                        </p:attrNameLst>
                                      </p:cBhvr>
                                      <p:tavLst>
                                        <p:tav tm="0">
                                          <p:val>
                                            <p:fltVal val="0"/>
                                          </p:val>
                                        </p:tav>
                                        <p:tav tm="100000">
                                          <p:val>
                                            <p:strVal val="#ppt_w"/>
                                          </p:val>
                                        </p:tav>
                                      </p:tavLst>
                                    </p:anim>
                                    <p:anim calcmode="lin" valueType="num">
                                      <p:cBhvr>
                                        <p:cTn id="48" dur="1000" fill="hold"/>
                                        <p:tgtEl>
                                          <p:spTgt spid="78857"/>
                                        </p:tgtEl>
                                        <p:attrNameLst>
                                          <p:attrName>ppt_h</p:attrName>
                                        </p:attrNameLst>
                                      </p:cBhvr>
                                      <p:tavLst>
                                        <p:tav tm="0">
                                          <p:val>
                                            <p:fltVal val="0"/>
                                          </p:val>
                                        </p:tav>
                                        <p:tav tm="100000">
                                          <p:val>
                                            <p:strVal val="#ppt_h"/>
                                          </p:val>
                                        </p:tav>
                                      </p:tavLst>
                                    </p:anim>
                                    <p:anim calcmode="lin" valueType="num">
                                      <p:cBhvr>
                                        <p:cTn id="49" dur="1000" fill="hold"/>
                                        <p:tgtEl>
                                          <p:spTgt spid="78857"/>
                                        </p:tgtEl>
                                        <p:attrNameLst>
                                          <p:attrName>style.rotation</p:attrName>
                                        </p:attrNameLst>
                                      </p:cBhvr>
                                      <p:tavLst>
                                        <p:tav tm="0">
                                          <p:val>
                                            <p:fltVal val="360"/>
                                          </p:val>
                                        </p:tav>
                                        <p:tav tm="100000">
                                          <p:val>
                                            <p:fltVal val="0"/>
                                          </p:val>
                                        </p:tav>
                                      </p:tavLst>
                                    </p:anim>
                                    <p:animEffect transition="in" filter="fade">
                                      <p:cBhvr>
                                        <p:cTn id="50" dur="1000"/>
                                        <p:tgtEl>
                                          <p:spTgt spid="78857"/>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78854"/>
                                        </p:tgtEl>
                                        <p:attrNameLst>
                                          <p:attrName>style.visibility</p:attrName>
                                        </p:attrNameLst>
                                      </p:cBhvr>
                                      <p:to>
                                        <p:strVal val="visible"/>
                                      </p:to>
                                    </p:set>
                                    <p:anim calcmode="lin" valueType="num">
                                      <p:cBhvr>
                                        <p:cTn id="53" dur="1000" fill="hold"/>
                                        <p:tgtEl>
                                          <p:spTgt spid="78854"/>
                                        </p:tgtEl>
                                        <p:attrNameLst>
                                          <p:attrName>ppt_w</p:attrName>
                                        </p:attrNameLst>
                                      </p:cBhvr>
                                      <p:tavLst>
                                        <p:tav tm="0">
                                          <p:val>
                                            <p:fltVal val="0"/>
                                          </p:val>
                                        </p:tav>
                                        <p:tav tm="100000">
                                          <p:val>
                                            <p:strVal val="#ppt_w"/>
                                          </p:val>
                                        </p:tav>
                                      </p:tavLst>
                                    </p:anim>
                                    <p:anim calcmode="lin" valueType="num">
                                      <p:cBhvr>
                                        <p:cTn id="54" dur="1000" fill="hold"/>
                                        <p:tgtEl>
                                          <p:spTgt spid="78854"/>
                                        </p:tgtEl>
                                        <p:attrNameLst>
                                          <p:attrName>ppt_h</p:attrName>
                                        </p:attrNameLst>
                                      </p:cBhvr>
                                      <p:tavLst>
                                        <p:tav tm="0">
                                          <p:val>
                                            <p:fltVal val="0"/>
                                          </p:val>
                                        </p:tav>
                                        <p:tav tm="100000">
                                          <p:val>
                                            <p:strVal val="#ppt_h"/>
                                          </p:val>
                                        </p:tav>
                                      </p:tavLst>
                                    </p:anim>
                                    <p:anim calcmode="lin" valueType="num">
                                      <p:cBhvr>
                                        <p:cTn id="55" dur="1000" fill="hold"/>
                                        <p:tgtEl>
                                          <p:spTgt spid="78854"/>
                                        </p:tgtEl>
                                        <p:attrNameLst>
                                          <p:attrName>style.rotation</p:attrName>
                                        </p:attrNameLst>
                                      </p:cBhvr>
                                      <p:tavLst>
                                        <p:tav tm="0">
                                          <p:val>
                                            <p:fltVal val="360"/>
                                          </p:val>
                                        </p:tav>
                                        <p:tav tm="100000">
                                          <p:val>
                                            <p:fltVal val="0"/>
                                          </p:val>
                                        </p:tav>
                                      </p:tavLst>
                                    </p:anim>
                                    <p:animEffect transition="in" filter="fade">
                                      <p:cBhvr>
                                        <p:cTn id="56" dur="10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p:bldP spid="78852" grpId="0" animBg="1"/>
      <p:bldP spid="78853"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endParaRPr lang="en-US" smtClean="0"/>
          </a:p>
        </p:txBody>
      </p:sp>
      <p:pic>
        <p:nvPicPr>
          <p:cNvPr id="256003" name="Picture 3" descr="Picture2"/>
          <p:cNvPicPr>
            <a:picLocks noGrp="1" noChangeAspect="1" noChangeArrowheads="1"/>
          </p:cNvPicPr>
          <p:nvPr>
            <p:ph idx="1"/>
          </p:nvPr>
        </p:nvPicPr>
        <p:blipFill>
          <a:blip r:embed="rId2" cstate="print"/>
          <a:srcRect/>
          <a:stretch>
            <a:fillRect/>
          </a:stretch>
        </p:blipFill>
        <p:spPr>
          <a:xfrm>
            <a:off x="0" y="0"/>
            <a:ext cx="9144000" cy="6870700"/>
          </a:xfrm>
        </p:spPr>
      </p:pic>
      <p:sp>
        <p:nvSpPr>
          <p:cNvPr id="256004" name="WordArt 4"/>
          <p:cNvSpPr>
            <a:spLocks noChangeArrowheads="1" noChangeShapeType="1" noTextEdit="1"/>
          </p:cNvSpPr>
          <p:nvPr/>
        </p:nvSpPr>
        <p:spPr bwMode="auto">
          <a:xfrm>
            <a:off x="152400" y="152400"/>
            <a:ext cx="6553200" cy="1295400"/>
          </a:xfrm>
          <a:prstGeom prst="rect">
            <a:avLst/>
          </a:prstGeom>
        </p:spPr>
        <p:txBody>
          <a:bodyPr wrap="none" fromWordArt="1">
            <a:prstTxWarp prst="textPlain">
              <a:avLst>
                <a:gd name="adj" fmla="val 50000"/>
              </a:avLst>
            </a:prstTxWarp>
          </a:bodyPr>
          <a:lstStyle/>
          <a:p>
            <a:pPr algn="ctr"/>
            <a:r>
              <a:rPr lang="en-US" sz="3600" kern="10" spc="72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MONEY MATTERS</a:t>
            </a:r>
          </a:p>
        </p:txBody>
      </p:sp>
      <p:pic>
        <p:nvPicPr>
          <p:cNvPr id="256005" name="Picture 5" descr="j0283209"/>
          <p:cNvPicPr>
            <a:picLocks noChangeAspect="1" noChangeArrowheads="1" noCrop="1"/>
          </p:cNvPicPr>
          <p:nvPr/>
        </p:nvPicPr>
        <p:blipFill>
          <a:blip r:embed="rId3" cstate="print"/>
          <a:srcRect/>
          <a:stretch>
            <a:fillRect/>
          </a:stretch>
        </p:blipFill>
        <p:spPr bwMode="auto">
          <a:xfrm>
            <a:off x="7086600" y="152400"/>
            <a:ext cx="1857375" cy="1295400"/>
          </a:xfrm>
          <a:prstGeom prst="rect">
            <a:avLst/>
          </a:prstGeom>
          <a:noFill/>
          <a:ln w="9525">
            <a:noFill/>
            <a:miter lim="800000"/>
            <a:headEnd/>
            <a:tailEnd/>
          </a:ln>
        </p:spPr>
      </p:pic>
      <p:sp>
        <p:nvSpPr>
          <p:cNvPr id="79878" name="Text Box 6"/>
          <p:cNvSpPr txBox="1">
            <a:spLocks noChangeArrowheads="1"/>
          </p:cNvSpPr>
          <p:nvPr/>
        </p:nvSpPr>
        <p:spPr bwMode="auto">
          <a:xfrm>
            <a:off x="1600200" y="1905000"/>
            <a:ext cx="7162800" cy="3084513"/>
          </a:xfrm>
          <a:prstGeom prst="rect">
            <a:avLst/>
          </a:prstGeom>
          <a:noFill/>
          <a:ln w="9525">
            <a:noFill/>
            <a:miter lim="800000"/>
            <a:headEnd/>
            <a:tailEnd/>
          </a:ln>
        </p:spPr>
        <p:txBody>
          <a:bodyPr>
            <a:spAutoFit/>
          </a:bodyPr>
          <a:lstStyle/>
          <a:p>
            <a:pPr>
              <a:spcBef>
                <a:spcPct val="50000"/>
              </a:spcBef>
              <a:buFontTx/>
              <a:buChar char="•"/>
            </a:pPr>
            <a:r>
              <a:rPr lang="en-US" sz="2800" b="1" i="1">
                <a:latin typeface="Georgia" pitchFamily="18" charset="0"/>
              </a:rPr>
              <a:t> Jerusalem Collection</a:t>
            </a:r>
          </a:p>
          <a:p>
            <a:pPr>
              <a:spcBef>
                <a:spcPct val="50000"/>
              </a:spcBef>
              <a:buFontTx/>
              <a:buChar char="•"/>
            </a:pPr>
            <a:r>
              <a:rPr lang="en-US" sz="2800" b="1" i="1">
                <a:latin typeface="Georgia" pitchFamily="18" charset="0"/>
              </a:rPr>
              <a:t> Macedonian Example</a:t>
            </a:r>
          </a:p>
          <a:p>
            <a:pPr>
              <a:spcBef>
                <a:spcPct val="50000"/>
              </a:spcBef>
              <a:buFontTx/>
              <a:buChar char="•"/>
            </a:pPr>
            <a:r>
              <a:rPr lang="en-US" sz="2800" b="1" i="1">
                <a:latin typeface="Georgia" pitchFamily="18" charset="0"/>
              </a:rPr>
              <a:t> God</a:t>
            </a:r>
            <a:r>
              <a:rPr lang="fr-FR" altLang="ja-JP" sz="2800" b="1" i="1">
                <a:latin typeface="Georgia" pitchFamily="18" charset="0"/>
              </a:rPr>
              <a:t>'</a:t>
            </a:r>
            <a:r>
              <a:rPr lang="en-US" altLang="ja-JP" sz="2800" b="1" i="1">
                <a:latin typeface="Georgia" pitchFamily="18" charset="0"/>
              </a:rPr>
              <a:t>s Grace and Generous Giving</a:t>
            </a:r>
          </a:p>
          <a:p>
            <a:pPr>
              <a:spcBef>
                <a:spcPct val="50000"/>
              </a:spcBef>
              <a:buFontTx/>
              <a:buChar char="•"/>
            </a:pPr>
            <a:r>
              <a:rPr lang="en-US" sz="2800" b="1" i="1">
                <a:latin typeface="Georgia" pitchFamily="18" charset="0"/>
              </a:rPr>
              <a:t> Discipline and Generous Giving</a:t>
            </a:r>
          </a:p>
          <a:p>
            <a:pPr>
              <a:spcBef>
                <a:spcPct val="50000"/>
              </a:spcBef>
              <a:buFontTx/>
              <a:buChar char="•"/>
            </a:pPr>
            <a:r>
              <a:rPr lang="en-US" sz="2800" b="1" i="1">
                <a:latin typeface="Georgia" pitchFamily="18" charset="0"/>
              </a:rPr>
              <a:t> Lessons about wealth</a:t>
            </a:r>
          </a:p>
        </p:txBody>
      </p:sp>
      <p:pic>
        <p:nvPicPr>
          <p:cNvPr id="256007" name="Picture 7" descr="BUFNO007"/>
          <p:cNvPicPr>
            <a:picLocks noChangeAspect="1" noChangeArrowheads="1"/>
          </p:cNvPicPr>
          <p:nvPr/>
        </p:nvPicPr>
        <p:blipFill>
          <a:blip r:embed="rId4" cstate="print"/>
          <a:srcRect/>
          <a:stretch>
            <a:fillRect/>
          </a:stretch>
        </p:blipFill>
        <p:spPr bwMode="auto">
          <a:xfrm>
            <a:off x="5638800" y="4495800"/>
            <a:ext cx="3352800" cy="22098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9878">
                                            <p:txEl>
                                              <p:pRg st="0" end="0"/>
                                            </p:txEl>
                                          </p:spTgt>
                                        </p:tgtEl>
                                        <p:attrNameLst>
                                          <p:attrName>style.visibility</p:attrName>
                                        </p:attrNameLst>
                                      </p:cBhvr>
                                      <p:to>
                                        <p:strVal val="visible"/>
                                      </p:to>
                                    </p:set>
                                    <p:animEffect transition="in" filter="blinds(horizontal)">
                                      <p:cBhvr>
                                        <p:cTn id="7" dur="500"/>
                                        <p:tgtEl>
                                          <p:spTgt spid="798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iterate type="wd">
                                    <p:tmPct val="10000"/>
                                  </p:iterate>
                                  <p:childTnLst>
                                    <p:set>
                                      <p:cBhvr>
                                        <p:cTn id="11" dur="1" fill="hold">
                                          <p:stCondLst>
                                            <p:cond delay="0"/>
                                          </p:stCondLst>
                                        </p:cTn>
                                        <p:tgtEl>
                                          <p:spTgt spid="79878">
                                            <p:txEl>
                                              <p:pRg st="1" end="1"/>
                                            </p:txEl>
                                          </p:spTgt>
                                        </p:tgtEl>
                                        <p:attrNameLst>
                                          <p:attrName>style.visibility</p:attrName>
                                        </p:attrNameLst>
                                      </p:cBhvr>
                                      <p:to>
                                        <p:strVal val="visible"/>
                                      </p:to>
                                    </p:set>
                                    <p:animEffect transition="in" filter="blinds(horizontal)">
                                      <p:cBhvr>
                                        <p:cTn id="12" dur="500"/>
                                        <p:tgtEl>
                                          <p:spTgt spid="798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79878">
                                            <p:txEl>
                                              <p:pRg st="2" end="2"/>
                                            </p:txEl>
                                          </p:spTgt>
                                        </p:tgtEl>
                                        <p:attrNameLst>
                                          <p:attrName>style.visibility</p:attrName>
                                        </p:attrNameLst>
                                      </p:cBhvr>
                                      <p:to>
                                        <p:strVal val="visible"/>
                                      </p:to>
                                    </p:set>
                                    <p:animEffect transition="in" filter="blinds(horizontal)">
                                      <p:cBhvr>
                                        <p:cTn id="17" dur="500"/>
                                        <p:tgtEl>
                                          <p:spTgt spid="798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iterate type="wd">
                                    <p:tmPct val="10000"/>
                                  </p:iterate>
                                  <p:childTnLst>
                                    <p:set>
                                      <p:cBhvr>
                                        <p:cTn id="21" dur="1" fill="hold">
                                          <p:stCondLst>
                                            <p:cond delay="0"/>
                                          </p:stCondLst>
                                        </p:cTn>
                                        <p:tgtEl>
                                          <p:spTgt spid="79878">
                                            <p:txEl>
                                              <p:pRg st="3" end="3"/>
                                            </p:txEl>
                                          </p:spTgt>
                                        </p:tgtEl>
                                        <p:attrNameLst>
                                          <p:attrName>style.visibility</p:attrName>
                                        </p:attrNameLst>
                                      </p:cBhvr>
                                      <p:to>
                                        <p:strVal val="visible"/>
                                      </p:to>
                                    </p:set>
                                    <p:animEffect transition="in" filter="blinds(horizontal)">
                                      <p:cBhvr>
                                        <p:cTn id="22" dur="500"/>
                                        <p:tgtEl>
                                          <p:spTgt spid="798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iterate type="wd">
                                    <p:tmPct val="10000"/>
                                  </p:iterate>
                                  <p:childTnLst>
                                    <p:set>
                                      <p:cBhvr>
                                        <p:cTn id="26" dur="1" fill="hold">
                                          <p:stCondLst>
                                            <p:cond delay="0"/>
                                          </p:stCondLst>
                                        </p:cTn>
                                        <p:tgtEl>
                                          <p:spTgt spid="79878">
                                            <p:txEl>
                                              <p:pRg st="4" end="4"/>
                                            </p:txEl>
                                          </p:spTgt>
                                        </p:tgtEl>
                                        <p:attrNameLst>
                                          <p:attrName>style.visibility</p:attrName>
                                        </p:attrNameLst>
                                      </p:cBhvr>
                                      <p:to>
                                        <p:strVal val="visible"/>
                                      </p:to>
                                    </p:set>
                                    <p:animEffect transition="in" filter="blinds(horizontal)">
                                      <p:cBhvr>
                                        <p:cTn id="27" dur="500"/>
                                        <p:tgtEl>
                                          <p:spTgt spid="798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C069"/>
        </a:solidFill>
        <a:effectLst/>
      </p:bgPr>
    </p:bg>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8305800" y="76200"/>
            <a:ext cx="692150" cy="457200"/>
          </a:xfrm>
          <a:prstGeom prst="rect">
            <a:avLst/>
          </a:prstGeom>
          <a:noFill/>
          <a:ln w="9525">
            <a:noFill/>
            <a:miter lim="800000"/>
            <a:headEnd/>
            <a:tailEnd/>
          </a:ln>
        </p:spPr>
        <p:txBody>
          <a:bodyPr wrap="none">
            <a:spAutoFit/>
          </a:bodyPr>
          <a:lstStyle/>
          <a:p>
            <a:pPr algn="ctr"/>
            <a:r>
              <a:rPr lang="en-US">
                <a:latin typeface="Arial" pitchFamily="34" charset="0"/>
              </a:rPr>
              <a:t>162</a:t>
            </a:r>
          </a:p>
        </p:txBody>
      </p:sp>
      <p:sp>
        <p:nvSpPr>
          <p:cNvPr id="109571" name="Text Box 3"/>
          <p:cNvSpPr txBox="1">
            <a:spLocks noChangeArrowheads="1"/>
          </p:cNvSpPr>
          <p:nvPr/>
        </p:nvSpPr>
        <p:spPr bwMode="auto">
          <a:xfrm>
            <a:off x="2818496" y="228600"/>
            <a:ext cx="3437159" cy="830997"/>
          </a:xfrm>
          <a:prstGeom prst="rect">
            <a:avLst/>
          </a:prstGeom>
          <a:solidFill>
            <a:srgbClr val="000000"/>
          </a:solidFill>
          <a:ln w="9525">
            <a:noFill/>
            <a:miter lim="800000"/>
            <a:headEnd/>
            <a:tailEnd/>
          </a:ln>
        </p:spPr>
        <p:txBody>
          <a:bodyPr wrap="none">
            <a:spAutoFit/>
          </a:bodyPr>
          <a:lstStyle/>
          <a:p>
            <a:pPr algn="ctr"/>
            <a:r>
              <a:rPr lang="en-US" altLang="zh-CN" sz="4800" b="1" dirty="0" smtClean="0">
                <a:solidFill>
                  <a:schemeClr val="bg1"/>
                </a:solidFill>
                <a:latin typeface="Arial" pitchFamily="34" charset="0"/>
                <a:ea typeface="SimSun" pitchFamily="2" charset="-122"/>
              </a:rPr>
              <a:t>II  </a:t>
            </a:r>
            <a:r>
              <a:rPr lang="en-US" altLang="zh-CN" sz="4800" b="1" dirty="0" err="1" smtClean="0">
                <a:solidFill>
                  <a:schemeClr val="bg1"/>
                </a:solidFill>
                <a:latin typeface="Arial" pitchFamily="34" charset="0"/>
                <a:ea typeface="SimSun" pitchFamily="2" charset="-122"/>
              </a:rPr>
              <a:t>Côrinhtô</a:t>
            </a:r>
            <a:endParaRPr lang="en-US" sz="4800" b="1" dirty="0">
              <a:solidFill>
                <a:schemeClr val="bg1"/>
              </a:solidFill>
              <a:latin typeface="Arial" pitchFamily="34" charset="0"/>
              <a:ea typeface="SimSun" pitchFamily="2" charset="-122"/>
            </a:endParaRPr>
          </a:p>
        </p:txBody>
      </p:sp>
      <p:sp>
        <p:nvSpPr>
          <p:cNvPr id="15366" name="Text Box 6"/>
          <p:cNvSpPr txBox="1">
            <a:spLocks noChangeArrowheads="1"/>
          </p:cNvSpPr>
          <p:nvPr/>
        </p:nvSpPr>
        <p:spPr bwMode="auto">
          <a:xfrm>
            <a:off x="609600" y="1447800"/>
            <a:ext cx="7848600" cy="5016758"/>
          </a:xfrm>
          <a:prstGeom prst="rect">
            <a:avLst/>
          </a:prstGeom>
          <a:solidFill>
            <a:srgbClr val="F8F8F8"/>
          </a:solidFill>
          <a:ln w="9525">
            <a:solidFill>
              <a:schemeClr val="hlink"/>
            </a:solidFill>
            <a:miter lim="800000"/>
            <a:headEnd/>
            <a:tailEnd/>
          </a:ln>
        </p:spPr>
        <p:txBody>
          <a:bodyPr wrap="square">
            <a:spAutoFit/>
          </a:bodyPr>
          <a:lstStyle/>
          <a:p>
            <a:pPr algn="ctr"/>
            <a:endParaRPr lang="en-US" altLang="zh-CN" sz="3200" b="1" u="sng" dirty="0">
              <a:latin typeface="Arial" pitchFamily="34" charset="0"/>
              <a:ea typeface="SimSun" pitchFamily="2" charset="-122"/>
            </a:endParaRPr>
          </a:p>
          <a:p>
            <a:pPr algn="ctr"/>
            <a:r>
              <a:rPr lang="en-US" altLang="zh-CN" sz="3200" b="1" dirty="0" err="1" smtClean="0">
                <a:latin typeface="Arial" pitchFamily="34" charset="0"/>
                <a:ea typeface="SimSun" pitchFamily="2" charset="-122"/>
              </a:rPr>
              <a:t>Phao-lô</a:t>
            </a:r>
            <a:r>
              <a:rPr lang="en-US" altLang="zh-CN" sz="3200" b="1" dirty="0" smtClean="0">
                <a:latin typeface="Arial" pitchFamily="34" charset="0"/>
                <a:ea typeface="SimSun" pitchFamily="2" charset="-122"/>
              </a:rPr>
              <a:t>  </a:t>
            </a:r>
            <a:r>
              <a:rPr lang="en-US" altLang="zh-CN" sz="3200" b="1" i="1" dirty="0" err="1" smtClean="0">
                <a:solidFill>
                  <a:schemeClr val="bg2">
                    <a:lumMod val="25000"/>
                  </a:schemeClr>
                </a:solidFill>
                <a:latin typeface="Arial" pitchFamily="34" charset="0"/>
                <a:ea typeface="SimSun" pitchFamily="2" charset="-122"/>
              </a:rPr>
              <a:t>bảo</a:t>
            </a:r>
            <a:r>
              <a:rPr lang="en-US" altLang="zh-CN" sz="3200" b="1" i="1" dirty="0" smtClean="0">
                <a:solidFill>
                  <a:schemeClr val="bg2">
                    <a:lumMod val="25000"/>
                  </a:schemeClr>
                </a:solidFill>
                <a:latin typeface="Arial" pitchFamily="34" charset="0"/>
                <a:ea typeface="SimSun" pitchFamily="2" charset="-122"/>
              </a:rPr>
              <a:t> </a:t>
            </a:r>
            <a:r>
              <a:rPr lang="en-US" altLang="zh-CN" sz="3200" b="1" i="1" dirty="0" err="1" smtClean="0">
                <a:solidFill>
                  <a:schemeClr val="bg2">
                    <a:lumMod val="25000"/>
                  </a:schemeClr>
                </a:solidFill>
                <a:latin typeface="Arial" pitchFamily="34" charset="0"/>
                <a:ea typeface="SimSun" pitchFamily="2" charset="-122"/>
              </a:rPr>
              <a:t>vệ</a:t>
            </a:r>
            <a:r>
              <a:rPr lang="en-US" altLang="zh-CN" sz="3200" b="1" i="1" dirty="0" smtClean="0">
                <a:solidFill>
                  <a:schemeClr val="bg2">
                    <a:lumMod val="25000"/>
                  </a:schemeClr>
                </a:solidFill>
                <a:latin typeface="Arial" pitchFamily="34" charset="0"/>
                <a:ea typeface="SimSun" pitchFamily="2" charset="-122"/>
              </a:rPr>
              <a:t> </a:t>
            </a:r>
            <a:r>
              <a:rPr lang="en-US" altLang="zh-CN" sz="3200" b="1" i="1" dirty="0" err="1" smtClean="0">
                <a:solidFill>
                  <a:schemeClr val="bg2">
                    <a:lumMod val="25000"/>
                  </a:schemeClr>
                </a:solidFill>
                <a:latin typeface="Arial" pitchFamily="34" charset="0"/>
                <a:ea typeface="SimSun" pitchFamily="2" charset="-122"/>
              </a:rPr>
              <a:t>chức</a:t>
            </a:r>
            <a:r>
              <a:rPr lang="en-US" altLang="zh-CN" sz="3200" b="1" i="1" dirty="0" smtClean="0">
                <a:solidFill>
                  <a:schemeClr val="bg2">
                    <a:lumMod val="25000"/>
                  </a:schemeClr>
                </a:solidFill>
                <a:latin typeface="Arial" pitchFamily="34" charset="0"/>
                <a:ea typeface="SimSun" pitchFamily="2" charset="-122"/>
              </a:rPr>
              <a:t> </a:t>
            </a:r>
            <a:r>
              <a:rPr lang="en-US" altLang="zh-CN" sz="3200" b="1" i="1" dirty="0" err="1" smtClean="0">
                <a:solidFill>
                  <a:schemeClr val="bg2">
                    <a:lumMod val="25000"/>
                  </a:schemeClr>
                </a:solidFill>
                <a:latin typeface="Arial" pitchFamily="34" charset="0"/>
                <a:ea typeface="SimSun" pitchFamily="2" charset="-122"/>
              </a:rPr>
              <a:t>sứ</a:t>
            </a:r>
            <a:r>
              <a:rPr lang="en-US" altLang="zh-CN" sz="3200" b="1" i="1" dirty="0" smtClean="0">
                <a:solidFill>
                  <a:schemeClr val="bg2">
                    <a:lumMod val="25000"/>
                  </a:schemeClr>
                </a:solidFill>
                <a:latin typeface="Arial" pitchFamily="34" charset="0"/>
                <a:ea typeface="SimSun" pitchFamily="2" charset="-122"/>
              </a:rPr>
              <a:t> </a:t>
            </a:r>
            <a:r>
              <a:rPr lang="en-US" altLang="zh-CN" sz="3200" b="1" i="1" dirty="0" err="1" smtClean="0">
                <a:solidFill>
                  <a:schemeClr val="bg2">
                    <a:lumMod val="25000"/>
                  </a:schemeClr>
                </a:solidFill>
                <a:latin typeface="Arial" pitchFamily="34" charset="0"/>
                <a:ea typeface="SimSun" pitchFamily="2" charset="-122"/>
              </a:rPr>
              <a:t>đồ</a:t>
            </a:r>
            <a:r>
              <a:rPr lang="en-US" altLang="zh-CN" sz="3200" b="1" dirty="0" smtClean="0">
                <a:solidFill>
                  <a:schemeClr val="bg2">
                    <a:lumMod val="25000"/>
                  </a:schemeClr>
                </a:solidFill>
                <a:latin typeface="Arial" pitchFamily="34" charset="0"/>
                <a:ea typeface="SimSun" pitchFamily="2" charset="-122"/>
              </a:rPr>
              <a:t> </a:t>
            </a:r>
            <a:r>
              <a:rPr lang="en-US" altLang="zh-CN" sz="3200" b="1" dirty="0" err="1" smtClean="0">
                <a:latin typeface="Arial" pitchFamily="34" charset="0"/>
                <a:ea typeface="SimSun" pitchFamily="2" charset="-122"/>
              </a:rPr>
              <a:t>của</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mình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để</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chống</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lại</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những</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giáo</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sư</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giả</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tấn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công</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ông</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nhằm</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đoan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chắc</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với</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tín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hữu</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Côrinhtô</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về</a:t>
            </a:r>
            <a:r>
              <a:rPr lang="en-US" altLang="zh-CN" sz="3200" b="1" dirty="0" smtClean="0">
                <a:latin typeface="Arial" pitchFamily="34" charset="0"/>
                <a:ea typeface="SimSun" pitchFamily="2" charset="-122"/>
              </a:rPr>
              <a:t> </a:t>
            </a:r>
            <a:r>
              <a:rPr lang="en-US" altLang="zh-CN" sz="3200" b="1" i="1" dirty="0" err="1" smtClean="0">
                <a:solidFill>
                  <a:schemeClr val="bg2">
                    <a:lumMod val="25000"/>
                  </a:schemeClr>
                </a:solidFill>
                <a:latin typeface="Arial" pitchFamily="34" charset="0"/>
                <a:ea typeface="SimSun" pitchFamily="2" charset="-122"/>
              </a:rPr>
              <a:t>nền</a:t>
            </a:r>
            <a:r>
              <a:rPr lang="en-US" altLang="zh-CN" sz="3200" b="1" i="1" dirty="0" smtClean="0">
                <a:solidFill>
                  <a:schemeClr val="bg2">
                    <a:lumMod val="25000"/>
                  </a:schemeClr>
                </a:solidFill>
                <a:latin typeface="Arial" pitchFamily="34" charset="0"/>
                <a:ea typeface="SimSun" pitchFamily="2" charset="-122"/>
              </a:rPr>
              <a:t> </a:t>
            </a:r>
            <a:r>
              <a:rPr lang="en-US" altLang="zh-CN" sz="3200" b="1" i="1" dirty="0" err="1" smtClean="0">
                <a:solidFill>
                  <a:schemeClr val="bg2">
                    <a:lumMod val="25000"/>
                  </a:schemeClr>
                </a:solidFill>
                <a:latin typeface="Arial" pitchFamily="34" charset="0"/>
                <a:ea typeface="SimSun" pitchFamily="2" charset="-122"/>
              </a:rPr>
              <a:t>tảng</a:t>
            </a:r>
            <a:r>
              <a:rPr lang="en-US" altLang="zh-CN" sz="3200" b="1" i="1" dirty="0" smtClean="0">
                <a:solidFill>
                  <a:schemeClr val="bg2">
                    <a:lumMod val="25000"/>
                  </a:schemeClr>
                </a:solidFill>
                <a:latin typeface="Arial" pitchFamily="34" charset="0"/>
                <a:ea typeface="SimSun" pitchFamily="2" charset="-122"/>
              </a:rPr>
              <a:t> </a:t>
            </a:r>
            <a:r>
              <a:rPr lang="en-US" altLang="zh-CN" sz="3200" b="1" i="1" dirty="0" err="1" smtClean="0">
                <a:solidFill>
                  <a:schemeClr val="bg2">
                    <a:lumMod val="25000"/>
                  </a:schemeClr>
                </a:solidFill>
                <a:latin typeface="Arial" pitchFamily="34" charset="0"/>
                <a:ea typeface="SimSun" pitchFamily="2" charset="-122"/>
              </a:rPr>
              <a:t>giáo</a:t>
            </a:r>
            <a:r>
              <a:rPr lang="en-US" altLang="zh-CN" sz="3200" b="1" i="1" dirty="0" smtClean="0">
                <a:solidFill>
                  <a:schemeClr val="bg2">
                    <a:lumMod val="25000"/>
                  </a:schemeClr>
                </a:solidFill>
                <a:latin typeface="Arial" pitchFamily="34" charset="0"/>
                <a:ea typeface="SimSun" pitchFamily="2" charset="-122"/>
              </a:rPr>
              <a:t> </a:t>
            </a:r>
            <a:r>
              <a:rPr lang="en-US" altLang="zh-CN" sz="3200" b="1" i="1" dirty="0" err="1" smtClean="0">
                <a:solidFill>
                  <a:schemeClr val="bg2">
                    <a:lumMod val="25000"/>
                  </a:schemeClr>
                </a:solidFill>
                <a:latin typeface="Arial" pitchFamily="34" charset="0"/>
                <a:ea typeface="SimSun" pitchFamily="2" charset="-122"/>
              </a:rPr>
              <a:t>lý</a:t>
            </a:r>
            <a:r>
              <a:rPr lang="en-US" altLang="zh-CN" sz="3200" b="1" i="1" dirty="0" smtClean="0">
                <a:solidFill>
                  <a:schemeClr val="bg2">
                    <a:lumMod val="25000"/>
                  </a:schemeClr>
                </a:solidFill>
                <a:latin typeface="Arial" pitchFamily="34" charset="0"/>
                <a:ea typeface="SimSun" pitchFamily="2" charset="-122"/>
              </a:rPr>
              <a:t> </a:t>
            </a:r>
            <a:r>
              <a:rPr lang="en-US" altLang="zh-CN" sz="3200" b="1" dirty="0" err="1" smtClean="0">
                <a:latin typeface="Arial" pitchFamily="34" charset="0"/>
                <a:ea typeface="SimSun" pitchFamily="2" charset="-122"/>
              </a:rPr>
              <a:t>và</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nhắc</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họ</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về</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lời</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hứa</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dâng</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hiến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giúp</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đỡ</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các</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thánh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đồ</a:t>
            </a:r>
            <a:r>
              <a:rPr lang="en-US" altLang="zh-CN" sz="3200" b="1" dirty="0" smtClean="0">
                <a:latin typeface="Arial" pitchFamily="34" charset="0"/>
                <a:ea typeface="SimSun" pitchFamily="2" charset="-122"/>
              </a:rPr>
              <a:t> ở </a:t>
            </a:r>
            <a:r>
              <a:rPr lang="en-US" altLang="zh-CN" sz="3200" b="1" dirty="0" err="1" smtClean="0">
                <a:latin typeface="Arial" pitchFamily="34" charset="0"/>
                <a:ea typeface="SimSun" pitchFamily="2" charset="-122"/>
              </a:rPr>
              <a:t>Giê-ru-sa-lem</a:t>
            </a:r>
            <a:r>
              <a:rPr lang="en-US" altLang="zh-CN" sz="3200" b="1" dirty="0" smtClean="0">
                <a:latin typeface="Arial" pitchFamily="34" charset="0"/>
                <a:ea typeface="SimSun" pitchFamily="2" charset="-122"/>
              </a:rPr>
              <a:t>, qua </a:t>
            </a:r>
            <a:r>
              <a:rPr lang="en-US" altLang="zh-CN" sz="3200" b="1" dirty="0" err="1" smtClean="0">
                <a:latin typeface="Arial" pitchFamily="34" charset="0"/>
                <a:ea typeface="SimSun" pitchFamily="2" charset="-122"/>
              </a:rPr>
              <a:t>đó</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đưa</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ra</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một</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điển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hình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cho</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ngày</a:t>
            </a:r>
            <a:r>
              <a:rPr lang="en-US" altLang="zh-CN" sz="3200" b="1" dirty="0" smtClean="0">
                <a:latin typeface="Arial" pitchFamily="34" charset="0"/>
                <a:ea typeface="SimSun" pitchFamily="2" charset="-122"/>
              </a:rPr>
              <a:t> nay </a:t>
            </a:r>
            <a:r>
              <a:rPr lang="en-US" altLang="zh-CN" sz="3200" b="1" dirty="0" err="1" smtClean="0">
                <a:latin typeface="Arial" pitchFamily="34" charset="0"/>
                <a:ea typeface="SimSun" pitchFamily="2" charset="-122"/>
              </a:rPr>
              <a:t>về</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sự</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tôn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trọng</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các</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lãnh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đạo</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Hội</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Thánh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và</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dâng</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hiến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giúp</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cho</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họ</a:t>
            </a:r>
            <a:r>
              <a:rPr lang="en-US" altLang="zh-CN" sz="3200" b="1" dirty="0" smtClean="0">
                <a:latin typeface="Arial" pitchFamily="34" charset="0"/>
                <a:ea typeface="SimSun" pitchFamily="2" charset="-122"/>
              </a:rPr>
              <a:t>. </a:t>
            </a:r>
            <a:endParaRPr lang="en-US" altLang="zh-CN" sz="3200" b="1" dirty="0">
              <a:latin typeface="Arial" pitchFamily="34" charset="0"/>
              <a:ea typeface="SimSun" pitchFamily="2" charset="-122"/>
            </a:endParaRPr>
          </a:p>
        </p:txBody>
      </p:sp>
      <p:sp>
        <p:nvSpPr>
          <p:cNvPr id="2" name="Title 1"/>
          <p:cNvSpPr>
            <a:spLocks noGrp="1"/>
          </p:cNvSpPr>
          <p:nvPr>
            <p:ph type="title" idx="4294967295"/>
          </p:nvPr>
        </p:nvSpPr>
        <p:spPr>
          <a:xfrm>
            <a:off x="827088" y="1373188"/>
            <a:ext cx="7620000" cy="542925"/>
          </a:xfrm>
        </p:spPr>
        <p:txBody>
          <a:bodyPr>
            <a:normAutofit fontScale="90000"/>
          </a:bodyPr>
          <a:lstStyle/>
          <a:p>
            <a:pPr eaLnBrk="1" hangingPunct="1">
              <a:defRPr/>
            </a:pPr>
            <a:r>
              <a:rPr lang="en-US" sz="3200" b="1" u="sng" kern="1200" dirty="0" err="1" smtClean="0">
                <a:ea typeface="SimSun"/>
                <a:cs typeface="SimSun"/>
              </a:rPr>
              <a:t>Câu</a:t>
            </a:r>
            <a:r>
              <a:rPr lang="en-US" sz="3200" b="1" u="sng" kern="1200" dirty="0" smtClean="0">
                <a:ea typeface="SimSun"/>
                <a:cs typeface="SimSun"/>
              </a:rPr>
              <a:t> </a:t>
            </a:r>
            <a:r>
              <a:rPr lang="en-US" sz="3200" b="1" u="sng" kern="1200" dirty="0" err="1" smtClean="0">
                <a:ea typeface="SimSun"/>
                <a:cs typeface="SimSun"/>
              </a:rPr>
              <a:t>Tóm</a:t>
            </a:r>
            <a:r>
              <a:rPr lang="en-US" sz="3200" b="1" u="sng" kern="1200" dirty="0" smtClean="0">
                <a:ea typeface="SimSun"/>
                <a:cs typeface="SimSun"/>
              </a:rPr>
              <a:t> </a:t>
            </a:r>
            <a:r>
              <a:rPr lang="en-US" sz="3200" b="1" u="sng" kern="1200" dirty="0" err="1" smtClean="0">
                <a:ea typeface="SimSun"/>
                <a:cs typeface="SimSun"/>
              </a:rPr>
              <a:t>tắt</a:t>
            </a:r>
            <a:endParaRPr lang="en-US" dirty="0">
              <a:ea typeface="ＭＳ Ｐゴシック" pitchFamily="-107"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p:cTn id="7" dur="500" fill="hold"/>
                                        <p:tgtEl>
                                          <p:spTgt spid="15366"/>
                                        </p:tgtEl>
                                        <p:attrNameLst>
                                          <p:attrName>ppt_w</p:attrName>
                                        </p:attrNameLst>
                                      </p:cBhvr>
                                      <p:tavLst>
                                        <p:tav tm="0">
                                          <p:val>
                                            <p:fltVal val="0"/>
                                          </p:val>
                                        </p:tav>
                                        <p:tav tm="100000">
                                          <p:val>
                                            <p:strVal val="#ppt_w"/>
                                          </p:val>
                                        </p:tav>
                                      </p:tavLst>
                                    </p:anim>
                                    <p:anim calcmode="lin" valueType="num">
                                      <p:cBhvr>
                                        <p:cTn id="8" dur="500" fill="hold"/>
                                        <p:tgtEl>
                                          <p:spTgt spid="15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endParaRPr lang="en-US" smtClean="0"/>
          </a:p>
        </p:txBody>
      </p:sp>
      <p:pic>
        <p:nvPicPr>
          <p:cNvPr id="257027" name="Picture 3" descr="bv30052"/>
          <p:cNvPicPr>
            <a:picLocks noGrp="1" noChangeAspect="1" noChangeArrowheads="1"/>
          </p:cNvPicPr>
          <p:nvPr>
            <p:ph idx="1"/>
          </p:nvPr>
        </p:nvPicPr>
        <p:blipFill>
          <a:blip r:embed="rId2" cstate="print"/>
          <a:srcRect/>
          <a:stretch>
            <a:fillRect/>
          </a:stretch>
        </p:blipFill>
        <p:spPr>
          <a:xfrm>
            <a:off x="0" y="0"/>
            <a:ext cx="9144000" cy="6827838"/>
          </a:xfrm>
        </p:spPr>
      </p:pic>
      <p:pic>
        <p:nvPicPr>
          <p:cNvPr id="80900" name="Picture 4" descr="MCj03317800000[1]"/>
          <p:cNvPicPr>
            <a:picLocks noChangeAspect="1" noChangeArrowheads="1"/>
          </p:cNvPicPr>
          <p:nvPr/>
        </p:nvPicPr>
        <p:blipFill>
          <a:blip r:embed="rId3" cstate="print"/>
          <a:srcRect/>
          <a:stretch>
            <a:fillRect/>
          </a:stretch>
        </p:blipFill>
        <p:spPr bwMode="auto">
          <a:xfrm>
            <a:off x="3352800" y="3200400"/>
            <a:ext cx="1752600" cy="2701925"/>
          </a:xfrm>
          <a:prstGeom prst="rect">
            <a:avLst/>
          </a:prstGeom>
          <a:noFill/>
          <a:ln w="9525">
            <a:noFill/>
            <a:miter lim="800000"/>
            <a:headEnd/>
            <a:tailEnd/>
          </a:ln>
        </p:spPr>
      </p:pic>
      <p:sp>
        <p:nvSpPr>
          <p:cNvPr id="80901" name="Rectangle 5"/>
          <p:cNvSpPr>
            <a:spLocks noChangeArrowheads="1"/>
          </p:cNvSpPr>
          <p:nvPr/>
        </p:nvSpPr>
        <p:spPr bwMode="auto">
          <a:xfrm>
            <a:off x="6324600" y="1828800"/>
            <a:ext cx="2262188" cy="579438"/>
          </a:xfrm>
          <a:prstGeom prst="rect">
            <a:avLst/>
          </a:prstGeom>
          <a:noFill/>
          <a:ln w="9525">
            <a:noFill/>
            <a:miter lim="800000"/>
            <a:headEnd/>
            <a:tailEnd/>
          </a:ln>
        </p:spPr>
        <p:txBody>
          <a:bodyPr wrap="none" anchor="ctr">
            <a:spAutoFit/>
          </a:bodyPr>
          <a:lstStyle/>
          <a:p>
            <a:r>
              <a:rPr lang="en-GB" sz="3200" b="1">
                <a:solidFill>
                  <a:srgbClr val="FFFF00"/>
                </a:solidFill>
                <a:latin typeface="Arial" pitchFamily="34" charset="0"/>
              </a:rPr>
              <a:t>2 Cor. 12:7</a:t>
            </a:r>
            <a:r>
              <a:rPr lang="en-US" sz="3200">
                <a:solidFill>
                  <a:srgbClr val="FFFF00"/>
                </a:solidFill>
                <a:latin typeface="Arial" pitchFamily="34" charset="0"/>
              </a:rPr>
              <a:t> </a:t>
            </a:r>
          </a:p>
        </p:txBody>
      </p:sp>
      <p:pic>
        <p:nvPicPr>
          <p:cNvPr id="80902" name="Picture 6" descr="MCj02752600000[1]"/>
          <p:cNvPicPr>
            <a:picLocks noChangeAspect="1" noChangeArrowheads="1"/>
          </p:cNvPicPr>
          <p:nvPr/>
        </p:nvPicPr>
        <p:blipFill>
          <a:blip r:embed="rId4" cstate="print"/>
          <a:srcRect/>
          <a:stretch>
            <a:fillRect/>
          </a:stretch>
        </p:blipFill>
        <p:spPr bwMode="auto">
          <a:xfrm>
            <a:off x="838200" y="1828800"/>
            <a:ext cx="2922588" cy="4173538"/>
          </a:xfrm>
          <a:prstGeom prst="rect">
            <a:avLst/>
          </a:prstGeom>
          <a:noFill/>
          <a:ln w="9525">
            <a:noFill/>
            <a:miter lim="800000"/>
            <a:headEnd/>
            <a:tailEnd/>
          </a:ln>
        </p:spPr>
      </p:pic>
      <p:pic>
        <p:nvPicPr>
          <p:cNvPr id="80903" name="Picture 7" descr="MCj02942120000[1]"/>
          <p:cNvPicPr>
            <a:picLocks noChangeAspect="1" noChangeArrowheads="1"/>
          </p:cNvPicPr>
          <p:nvPr/>
        </p:nvPicPr>
        <p:blipFill>
          <a:blip r:embed="rId5" cstate="print"/>
          <a:srcRect/>
          <a:stretch>
            <a:fillRect/>
          </a:stretch>
        </p:blipFill>
        <p:spPr bwMode="auto">
          <a:xfrm>
            <a:off x="6194425" y="3429000"/>
            <a:ext cx="2419350" cy="3046413"/>
          </a:xfrm>
          <a:prstGeom prst="rect">
            <a:avLst/>
          </a:prstGeom>
          <a:noFill/>
          <a:ln w="9525">
            <a:noFill/>
            <a:miter lim="800000"/>
            <a:headEnd/>
            <a:tailEnd/>
          </a:ln>
        </p:spPr>
      </p:pic>
      <p:sp>
        <p:nvSpPr>
          <p:cNvPr id="80904" name="WordArt 8"/>
          <p:cNvSpPr>
            <a:spLocks noChangeArrowheads="1" noChangeShapeType="1" noTextEdit="1"/>
          </p:cNvSpPr>
          <p:nvPr/>
        </p:nvSpPr>
        <p:spPr bwMode="auto">
          <a:xfrm>
            <a:off x="609600" y="457200"/>
            <a:ext cx="6705600" cy="1143000"/>
          </a:xfrm>
          <a:prstGeom prst="rect">
            <a:avLst/>
          </a:prstGeom>
        </p:spPr>
        <p:txBody>
          <a:bodyPr wrap="none" fromWordArt="1">
            <a:prstTxWarp prst="textPlain">
              <a:avLst>
                <a:gd name="adj" fmla="val 50000"/>
              </a:avLst>
            </a:prstTxWarp>
          </a:bodyPr>
          <a:lstStyle/>
          <a:p>
            <a:pPr algn="ctr"/>
            <a:r>
              <a:rPr lang="en-US" sz="3600" kern="10" spc="72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Thorn In The Flesh</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0904"/>
                                        </p:tgtEl>
                                        <p:attrNameLst>
                                          <p:attrName>style.visibility</p:attrName>
                                        </p:attrNameLst>
                                      </p:cBhvr>
                                      <p:to>
                                        <p:strVal val="visible"/>
                                      </p:to>
                                    </p:set>
                                    <p:anim calcmode="lin" valueType="num">
                                      <p:cBhvr>
                                        <p:cTn id="7" dur="1000" fill="hold"/>
                                        <p:tgtEl>
                                          <p:spTgt spid="80904"/>
                                        </p:tgtEl>
                                        <p:attrNameLst>
                                          <p:attrName>ppt_w</p:attrName>
                                        </p:attrNameLst>
                                      </p:cBhvr>
                                      <p:tavLst>
                                        <p:tav tm="0">
                                          <p:val>
                                            <p:strVal val="#ppt_w*0.70"/>
                                          </p:val>
                                        </p:tav>
                                        <p:tav tm="100000">
                                          <p:val>
                                            <p:strVal val="#ppt_w"/>
                                          </p:val>
                                        </p:tav>
                                      </p:tavLst>
                                    </p:anim>
                                    <p:anim calcmode="lin" valueType="num">
                                      <p:cBhvr>
                                        <p:cTn id="8" dur="1000" fill="hold"/>
                                        <p:tgtEl>
                                          <p:spTgt spid="80904"/>
                                        </p:tgtEl>
                                        <p:attrNameLst>
                                          <p:attrName>ppt_h</p:attrName>
                                        </p:attrNameLst>
                                      </p:cBhvr>
                                      <p:tavLst>
                                        <p:tav tm="0">
                                          <p:val>
                                            <p:strVal val="#ppt_h"/>
                                          </p:val>
                                        </p:tav>
                                        <p:tav tm="100000">
                                          <p:val>
                                            <p:strVal val="#ppt_h"/>
                                          </p:val>
                                        </p:tav>
                                      </p:tavLst>
                                    </p:anim>
                                    <p:animEffect transition="in" filter="fade">
                                      <p:cBhvr>
                                        <p:cTn id="9" dur="1000"/>
                                        <p:tgtEl>
                                          <p:spTgt spid="80904"/>
                                        </p:tgtEl>
                                      </p:cBhvr>
                                    </p:animEffect>
                                  </p:childTnLst>
                                </p:cTn>
                              </p:par>
                            </p:childTnLst>
                          </p:cTn>
                        </p:par>
                        <p:par>
                          <p:cTn id="10" fill="hold" nodeType="afterGroup">
                            <p:stCondLst>
                              <p:cond delay="10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80901"/>
                                        </p:tgtEl>
                                        <p:attrNameLst>
                                          <p:attrName>style.visibility</p:attrName>
                                        </p:attrNameLst>
                                      </p:cBhvr>
                                      <p:to>
                                        <p:strVal val="visible"/>
                                      </p:to>
                                    </p:set>
                                    <p:animEffect transition="in" filter="fade">
                                      <p:cBhvr>
                                        <p:cTn id="13" dur="2000"/>
                                        <p:tgtEl>
                                          <p:spTgt spid="80901"/>
                                        </p:tgtEl>
                                      </p:cBhvr>
                                    </p:animEffect>
                                    <p:anim calcmode="lin" valueType="num">
                                      <p:cBhvr>
                                        <p:cTn id="14" dur="2000" fill="hold"/>
                                        <p:tgtEl>
                                          <p:spTgt spid="80901"/>
                                        </p:tgtEl>
                                        <p:attrNameLst>
                                          <p:attrName>ppt_w</p:attrName>
                                        </p:attrNameLst>
                                      </p:cBhvr>
                                      <p:tavLst>
                                        <p:tav tm="0" fmla="#ppt_w*sin(2.5*pi*$)">
                                          <p:val>
                                            <p:fltVal val="0"/>
                                          </p:val>
                                        </p:tav>
                                        <p:tav tm="100000">
                                          <p:val>
                                            <p:fltVal val="1"/>
                                          </p:val>
                                        </p:tav>
                                      </p:tavLst>
                                    </p:anim>
                                    <p:anim calcmode="lin" valueType="num">
                                      <p:cBhvr>
                                        <p:cTn id="15" dur="2000" fill="hold"/>
                                        <p:tgtEl>
                                          <p:spTgt spid="80901"/>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4600"/>
                            </p:stCondLst>
                            <p:childTnLst>
                              <p:par>
                                <p:cTn id="17" presetID="50" presetClass="entr" presetSubtype="0" decel="100000" fill="hold" nodeType="afterEffect">
                                  <p:stCondLst>
                                    <p:cond delay="0"/>
                                  </p:stCondLst>
                                  <p:childTnLst>
                                    <p:set>
                                      <p:cBhvr>
                                        <p:cTn id="18" dur="1" fill="hold">
                                          <p:stCondLst>
                                            <p:cond delay="0"/>
                                          </p:stCondLst>
                                        </p:cTn>
                                        <p:tgtEl>
                                          <p:spTgt spid="80902"/>
                                        </p:tgtEl>
                                        <p:attrNameLst>
                                          <p:attrName>style.visibility</p:attrName>
                                        </p:attrNameLst>
                                      </p:cBhvr>
                                      <p:to>
                                        <p:strVal val="visible"/>
                                      </p:to>
                                    </p:set>
                                    <p:anim calcmode="lin" valueType="num">
                                      <p:cBhvr>
                                        <p:cTn id="19" dur="1000" fill="hold"/>
                                        <p:tgtEl>
                                          <p:spTgt spid="80902"/>
                                        </p:tgtEl>
                                        <p:attrNameLst>
                                          <p:attrName>ppt_w</p:attrName>
                                        </p:attrNameLst>
                                      </p:cBhvr>
                                      <p:tavLst>
                                        <p:tav tm="0">
                                          <p:val>
                                            <p:strVal val="#ppt_w+.3"/>
                                          </p:val>
                                        </p:tav>
                                        <p:tav tm="100000">
                                          <p:val>
                                            <p:strVal val="#ppt_w"/>
                                          </p:val>
                                        </p:tav>
                                      </p:tavLst>
                                    </p:anim>
                                    <p:anim calcmode="lin" valueType="num">
                                      <p:cBhvr>
                                        <p:cTn id="20" dur="1000" fill="hold"/>
                                        <p:tgtEl>
                                          <p:spTgt spid="80902"/>
                                        </p:tgtEl>
                                        <p:attrNameLst>
                                          <p:attrName>ppt_h</p:attrName>
                                        </p:attrNameLst>
                                      </p:cBhvr>
                                      <p:tavLst>
                                        <p:tav tm="0">
                                          <p:val>
                                            <p:strVal val="#ppt_h"/>
                                          </p:val>
                                        </p:tav>
                                        <p:tav tm="100000">
                                          <p:val>
                                            <p:strVal val="#ppt_h"/>
                                          </p:val>
                                        </p:tav>
                                      </p:tavLst>
                                    </p:anim>
                                    <p:animEffect transition="in" filter="fade">
                                      <p:cBhvr>
                                        <p:cTn id="21" dur="1000"/>
                                        <p:tgtEl>
                                          <p:spTgt spid="8090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0900"/>
                                        </p:tgtEl>
                                        <p:attrNameLst>
                                          <p:attrName>style.visibility</p:attrName>
                                        </p:attrNameLst>
                                      </p:cBhvr>
                                      <p:to>
                                        <p:strVal val="visible"/>
                                      </p:to>
                                    </p:set>
                                    <p:anim calcmode="lin" valueType="num">
                                      <p:cBhvr>
                                        <p:cTn id="24" dur="1000" fill="hold"/>
                                        <p:tgtEl>
                                          <p:spTgt spid="80900"/>
                                        </p:tgtEl>
                                        <p:attrNameLst>
                                          <p:attrName>ppt_w</p:attrName>
                                        </p:attrNameLst>
                                      </p:cBhvr>
                                      <p:tavLst>
                                        <p:tav tm="0">
                                          <p:val>
                                            <p:strVal val="#ppt_w+.3"/>
                                          </p:val>
                                        </p:tav>
                                        <p:tav tm="100000">
                                          <p:val>
                                            <p:strVal val="#ppt_w"/>
                                          </p:val>
                                        </p:tav>
                                      </p:tavLst>
                                    </p:anim>
                                    <p:anim calcmode="lin" valueType="num">
                                      <p:cBhvr>
                                        <p:cTn id="25" dur="1000" fill="hold"/>
                                        <p:tgtEl>
                                          <p:spTgt spid="80900"/>
                                        </p:tgtEl>
                                        <p:attrNameLst>
                                          <p:attrName>ppt_h</p:attrName>
                                        </p:attrNameLst>
                                      </p:cBhvr>
                                      <p:tavLst>
                                        <p:tav tm="0">
                                          <p:val>
                                            <p:strVal val="#ppt_h"/>
                                          </p:val>
                                        </p:tav>
                                        <p:tav tm="100000">
                                          <p:val>
                                            <p:strVal val="#ppt_h"/>
                                          </p:val>
                                        </p:tav>
                                      </p:tavLst>
                                    </p:anim>
                                    <p:animEffect transition="in" filter="fade">
                                      <p:cBhvr>
                                        <p:cTn id="26" dur="1000"/>
                                        <p:tgtEl>
                                          <p:spTgt spid="80900"/>
                                        </p:tgtEl>
                                      </p:cBhvr>
                                    </p:animEffect>
                                  </p:childTnLst>
                                </p:cTn>
                              </p:par>
                            </p:childTnLst>
                          </p:cTn>
                        </p:par>
                        <p:par>
                          <p:cTn id="27" fill="hold" nodeType="afterGroup">
                            <p:stCondLst>
                              <p:cond delay="5600"/>
                            </p:stCondLst>
                            <p:childTnLst>
                              <p:par>
                                <p:cTn id="28" presetID="10" presetClass="entr" presetSubtype="0" fill="hold" nodeType="afterEffect">
                                  <p:stCondLst>
                                    <p:cond delay="0"/>
                                  </p:stCondLst>
                                  <p:childTnLst>
                                    <p:set>
                                      <p:cBhvr>
                                        <p:cTn id="29" dur="1" fill="hold">
                                          <p:stCondLst>
                                            <p:cond delay="0"/>
                                          </p:stCondLst>
                                        </p:cTn>
                                        <p:tgtEl>
                                          <p:spTgt spid="80903"/>
                                        </p:tgtEl>
                                        <p:attrNameLst>
                                          <p:attrName>style.visibility</p:attrName>
                                        </p:attrNameLst>
                                      </p:cBhvr>
                                      <p:to>
                                        <p:strVal val="visible"/>
                                      </p:to>
                                    </p:set>
                                    <p:animEffect transition="in" filter="fade">
                                      <p:cBhvr>
                                        <p:cTn id="30" dur="2000"/>
                                        <p:tgtEl>
                                          <p:spTgt spid="80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P spid="80904"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endParaRPr lang="en-US" smtClean="0"/>
          </a:p>
        </p:txBody>
      </p:sp>
      <p:pic>
        <p:nvPicPr>
          <p:cNvPr id="258051" name="Picture 3" descr="bv30014"/>
          <p:cNvPicPr>
            <a:picLocks noGrp="1" noChangeAspect="1" noChangeArrowheads="1"/>
          </p:cNvPicPr>
          <p:nvPr>
            <p:ph idx="1"/>
          </p:nvPr>
        </p:nvPicPr>
        <p:blipFill>
          <a:blip r:embed="rId2" cstate="print"/>
          <a:srcRect/>
          <a:stretch>
            <a:fillRect/>
          </a:stretch>
        </p:blipFill>
        <p:spPr>
          <a:xfrm>
            <a:off x="0" y="0"/>
            <a:ext cx="9144000" cy="6827838"/>
          </a:xfrm>
        </p:spPr>
      </p:pic>
      <p:sp>
        <p:nvSpPr>
          <p:cNvPr id="258052" name="WordArt 4"/>
          <p:cNvSpPr>
            <a:spLocks noChangeArrowheads="1" noChangeShapeType="1" noTextEdit="1"/>
          </p:cNvSpPr>
          <p:nvPr/>
        </p:nvSpPr>
        <p:spPr bwMode="auto">
          <a:xfrm>
            <a:off x="609600" y="457200"/>
            <a:ext cx="6705600" cy="1143000"/>
          </a:xfrm>
          <a:prstGeom prst="rect">
            <a:avLst/>
          </a:prstGeom>
        </p:spPr>
        <p:txBody>
          <a:bodyPr wrap="none" fromWordArt="1">
            <a:prstTxWarp prst="textPlain">
              <a:avLst>
                <a:gd name="adj" fmla="val 50000"/>
              </a:avLst>
            </a:prstTxWarp>
          </a:bodyPr>
          <a:lstStyle/>
          <a:p>
            <a:pPr algn="ctr"/>
            <a:r>
              <a:rPr lang="en-US" sz="3600" kern="10" spc="720">
                <a:ln w="9525">
                  <a:noFill/>
                  <a:round/>
                  <a:headEnd/>
                  <a:tailEnd/>
                </a:ln>
                <a:gradFill rotWithShape="1">
                  <a:gsLst>
                    <a:gs pos="0">
                      <a:srgbClr val="FF0000"/>
                    </a:gs>
                    <a:gs pos="100000">
                      <a:srgbClr val="FFFFFF"/>
                    </a:gs>
                  </a:gsLst>
                  <a:lin ang="5400000" scaled="1"/>
                </a:gradFill>
                <a:effectLst>
                  <a:outerShdw dist="45791" dir="3378596" algn="ctr" rotWithShape="0">
                    <a:srgbClr val="4D4D4D">
                      <a:alpha val="79999"/>
                    </a:srgbClr>
                  </a:outerShdw>
                </a:effectLst>
                <a:latin typeface="Arial Black"/>
              </a:rPr>
              <a:t>Thorn in The Flesh</a:t>
            </a:r>
          </a:p>
        </p:txBody>
      </p:sp>
      <p:sp>
        <p:nvSpPr>
          <p:cNvPr id="81925" name="Text Box 5"/>
          <p:cNvSpPr txBox="1">
            <a:spLocks noChangeArrowheads="1"/>
          </p:cNvSpPr>
          <p:nvPr/>
        </p:nvSpPr>
        <p:spPr bwMode="auto">
          <a:xfrm>
            <a:off x="838200" y="2133600"/>
            <a:ext cx="7620000" cy="1323975"/>
          </a:xfrm>
          <a:prstGeom prst="rect">
            <a:avLst/>
          </a:prstGeom>
          <a:solidFill>
            <a:schemeClr val="bg1">
              <a:alpha val="70195"/>
            </a:schemeClr>
          </a:solidFill>
          <a:ln w="9525">
            <a:noFill/>
            <a:miter lim="800000"/>
            <a:headEnd/>
            <a:tailEnd/>
          </a:ln>
        </p:spPr>
        <p:txBody>
          <a:bodyPr>
            <a:spAutoFit/>
          </a:bodyPr>
          <a:lstStyle/>
          <a:p>
            <a:pPr>
              <a:spcBef>
                <a:spcPct val="50000"/>
              </a:spcBef>
              <a:buFontTx/>
              <a:buChar char="•"/>
            </a:pPr>
            <a:r>
              <a:rPr lang="en-US" sz="3200" b="1" i="1">
                <a:solidFill>
                  <a:srgbClr val="FF0000"/>
                </a:solidFill>
                <a:latin typeface="Georgia" pitchFamily="18" charset="0"/>
              </a:rPr>
              <a:t> Meaning of Thorn</a:t>
            </a:r>
          </a:p>
          <a:p>
            <a:pPr>
              <a:spcBef>
                <a:spcPct val="50000"/>
              </a:spcBef>
              <a:buFontTx/>
              <a:buChar char="•"/>
            </a:pPr>
            <a:r>
              <a:rPr lang="en-US" sz="3200" b="1" i="1">
                <a:solidFill>
                  <a:srgbClr val="FF0000"/>
                </a:solidFill>
                <a:latin typeface="Georgia" pitchFamily="18" charset="0"/>
              </a:rPr>
              <a:t> What does these </a:t>
            </a:r>
            <a:r>
              <a:rPr lang="ja-JP" altLang="en-US" sz="3200" b="1" i="1">
                <a:solidFill>
                  <a:srgbClr val="FF0000"/>
                </a:solidFill>
                <a:latin typeface="Georgia" pitchFamily="18" charset="0"/>
              </a:rPr>
              <a:t>“</a:t>
            </a:r>
            <a:r>
              <a:rPr lang="en-US" altLang="ja-JP" sz="3200" b="1" i="1">
                <a:solidFill>
                  <a:srgbClr val="FF0000"/>
                </a:solidFill>
                <a:latin typeface="Georgia" pitchFamily="18" charset="0"/>
              </a:rPr>
              <a:t>thorn</a:t>
            </a:r>
            <a:r>
              <a:rPr lang="ja-JP" altLang="en-US" sz="3200" b="1" i="1">
                <a:solidFill>
                  <a:srgbClr val="FF0000"/>
                </a:solidFill>
                <a:latin typeface="Georgia" pitchFamily="18" charset="0"/>
              </a:rPr>
              <a:t>”</a:t>
            </a:r>
            <a:r>
              <a:rPr lang="en-US" altLang="ja-JP" sz="3200" b="1" i="1">
                <a:solidFill>
                  <a:srgbClr val="FF0000"/>
                </a:solidFill>
                <a:latin typeface="Georgia" pitchFamily="18" charset="0"/>
              </a:rPr>
              <a:t> refer to?</a:t>
            </a:r>
            <a:endParaRPr lang="en-US" sz="3200" b="1" i="1">
              <a:solidFill>
                <a:srgbClr val="FF0000"/>
              </a:solidFill>
              <a:latin typeface="Georgia" pitchFamily="18" charset="0"/>
            </a:endParaRPr>
          </a:p>
        </p:txBody>
      </p:sp>
      <p:sp>
        <p:nvSpPr>
          <p:cNvPr id="81926" name="Rectangle 6"/>
          <p:cNvSpPr>
            <a:spLocks noChangeArrowheads="1"/>
          </p:cNvSpPr>
          <p:nvPr/>
        </p:nvSpPr>
        <p:spPr bwMode="auto">
          <a:xfrm>
            <a:off x="838200" y="3503613"/>
            <a:ext cx="7620000" cy="1373187"/>
          </a:xfrm>
          <a:prstGeom prst="rect">
            <a:avLst/>
          </a:prstGeom>
          <a:solidFill>
            <a:schemeClr val="bg1">
              <a:alpha val="70195"/>
            </a:schemeClr>
          </a:solidFill>
          <a:ln w="9525">
            <a:noFill/>
            <a:miter lim="800000"/>
            <a:headEnd/>
            <a:tailEnd/>
          </a:ln>
        </p:spPr>
        <p:txBody>
          <a:bodyPr>
            <a:spAutoFit/>
          </a:bodyPr>
          <a:lstStyle/>
          <a:p>
            <a:pPr>
              <a:spcBef>
                <a:spcPct val="50000"/>
              </a:spcBef>
            </a:pPr>
            <a:r>
              <a:rPr lang="en-US" sz="2800" b="1" i="1">
                <a:latin typeface="Arial" pitchFamily="34" charset="0"/>
              </a:rPr>
              <a:t>	</a:t>
            </a:r>
            <a:r>
              <a:rPr lang="en-US" sz="2800" b="1" i="1">
                <a:solidFill>
                  <a:srgbClr val="FF0000"/>
                </a:solidFill>
                <a:latin typeface="Arial" pitchFamily="34" charset="0"/>
              </a:rPr>
              <a:t>i.    Spiritual Harassment</a:t>
            </a:r>
            <a:br>
              <a:rPr lang="en-US" sz="2800" b="1" i="1">
                <a:solidFill>
                  <a:srgbClr val="FF0000"/>
                </a:solidFill>
                <a:latin typeface="Arial" pitchFamily="34" charset="0"/>
              </a:rPr>
            </a:br>
            <a:r>
              <a:rPr lang="en-US" sz="2800" b="1" i="1">
                <a:solidFill>
                  <a:srgbClr val="FF0000"/>
                </a:solidFill>
                <a:latin typeface="Arial" pitchFamily="34" charset="0"/>
              </a:rPr>
              <a:t>	ii.   Persecution</a:t>
            </a:r>
            <a:br>
              <a:rPr lang="en-US" sz="2800" b="1" i="1">
                <a:solidFill>
                  <a:srgbClr val="FF0000"/>
                </a:solidFill>
                <a:latin typeface="Arial" pitchFamily="34" charset="0"/>
              </a:rPr>
            </a:br>
            <a:r>
              <a:rPr lang="en-US" sz="2800" b="1" i="1">
                <a:solidFill>
                  <a:srgbClr val="FF0000"/>
                </a:solidFill>
                <a:latin typeface="Arial" pitchFamily="34" charset="0"/>
              </a:rPr>
              <a:t>	iii.  Physical Ailment</a:t>
            </a:r>
            <a:r>
              <a:rPr lang="en-US" sz="2800">
                <a:solidFill>
                  <a:srgbClr val="FF0000"/>
                </a:solidFill>
                <a:latin typeface="Arial" pitchFamily="34" charset="0"/>
              </a:rPr>
              <a:t> </a:t>
            </a:r>
          </a:p>
        </p:txBody>
      </p:sp>
      <p:sp>
        <p:nvSpPr>
          <p:cNvPr id="81927" name="Text Box 7"/>
          <p:cNvSpPr txBox="1">
            <a:spLocks noChangeArrowheads="1"/>
          </p:cNvSpPr>
          <p:nvPr/>
        </p:nvSpPr>
        <p:spPr bwMode="auto">
          <a:xfrm>
            <a:off x="838200" y="4953000"/>
            <a:ext cx="7620000" cy="579438"/>
          </a:xfrm>
          <a:prstGeom prst="rect">
            <a:avLst/>
          </a:prstGeom>
          <a:solidFill>
            <a:schemeClr val="bg1">
              <a:alpha val="70195"/>
            </a:schemeClr>
          </a:solidFill>
          <a:ln w="9525">
            <a:noFill/>
            <a:miter lim="800000"/>
            <a:headEnd/>
            <a:tailEnd/>
          </a:ln>
        </p:spPr>
        <p:txBody>
          <a:bodyPr>
            <a:spAutoFit/>
          </a:bodyPr>
          <a:lstStyle/>
          <a:p>
            <a:pPr>
              <a:spcBef>
                <a:spcPct val="50000"/>
              </a:spcBef>
              <a:buFontTx/>
              <a:buChar char="•"/>
            </a:pPr>
            <a:r>
              <a:rPr lang="en-US" sz="3200" b="1" i="1">
                <a:solidFill>
                  <a:srgbClr val="FF0000"/>
                </a:solidFill>
                <a:latin typeface="Georgia" pitchFamily="18" charset="0"/>
              </a:rPr>
              <a:t> Lessons from Paul</a:t>
            </a:r>
          </a:p>
        </p:txBody>
      </p:sp>
      <p:pic>
        <p:nvPicPr>
          <p:cNvPr id="258056" name="Picture 8" descr="MCj03317800000[1]"/>
          <p:cNvPicPr>
            <a:picLocks noChangeAspect="1" noChangeArrowheads="1"/>
          </p:cNvPicPr>
          <p:nvPr/>
        </p:nvPicPr>
        <p:blipFill>
          <a:blip r:embed="rId3" cstate="print"/>
          <a:srcRect/>
          <a:stretch>
            <a:fillRect/>
          </a:stretch>
        </p:blipFill>
        <p:spPr bwMode="auto">
          <a:xfrm>
            <a:off x="6553200" y="3505200"/>
            <a:ext cx="1900238" cy="29305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wd">
                                    <p:tmPct val="50000"/>
                                  </p:iterate>
                                  <p:childTnLst>
                                    <p:set>
                                      <p:cBhvr>
                                        <p:cTn id="6" dur="1" fill="hold">
                                          <p:stCondLst>
                                            <p:cond delay="0"/>
                                          </p:stCondLst>
                                        </p:cTn>
                                        <p:tgtEl>
                                          <p:spTgt spid="81925">
                                            <p:txEl>
                                              <p:pRg st="0" end="0"/>
                                            </p:txEl>
                                          </p:spTgt>
                                        </p:tgtEl>
                                        <p:attrNameLst>
                                          <p:attrName>style.visibility</p:attrName>
                                        </p:attrNameLst>
                                      </p:cBhvr>
                                      <p:to>
                                        <p:strVal val="visible"/>
                                      </p:to>
                                    </p:set>
                                    <p:anim calcmode="discrete" valueType="clr">
                                      <p:cBhvr override="childStyle">
                                        <p:cTn id="7" dur="1000"/>
                                        <p:tgtEl>
                                          <p:spTgt spid="81925">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8" dur="1000"/>
                                        <p:tgtEl>
                                          <p:spTgt spid="81925">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8192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wd">
                                    <p:tmPct val="50000"/>
                                  </p:iterate>
                                  <p:childTnLst>
                                    <p:set>
                                      <p:cBhvr>
                                        <p:cTn id="13" dur="1" fill="hold">
                                          <p:stCondLst>
                                            <p:cond delay="0"/>
                                          </p:stCondLst>
                                        </p:cTn>
                                        <p:tgtEl>
                                          <p:spTgt spid="81925">
                                            <p:txEl>
                                              <p:pRg st="1" end="1"/>
                                            </p:txEl>
                                          </p:spTgt>
                                        </p:tgtEl>
                                        <p:attrNameLst>
                                          <p:attrName>style.visibility</p:attrName>
                                        </p:attrNameLst>
                                      </p:cBhvr>
                                      <p:to>
                                        <p:strVal val="visible"/>
                                      </p:to>
                                    </p:set>
                                    <p:anim calcmode="discrete" valueType="clr">
                                      <p:cBhvr override="childStyle">
                                        <p:cTn id="14" dur="500"/>
                                        <p:tgtEl>
                                          <p:spTgt spid="81925">
                                            <p:txEl>
                                              <p:pRg st="1" end="1"/>
                                            </p:txEl>
                                          </p:spTgt>
                                        </p:tgtEl>
                                        <p:attrNameLst>
                                          <p:attrName>style.color</p:attrName>
                                        </p:attrNameLst>
                                      </p:cBhvr>
                                      <p:tavLst>
                                        <p:tav tm="0">
                                          <p:val>
                                            <p:clrVal>
                                              <a:srgbClr val="FF0000"/>
                                            </p:clrVal>
                                          </p:val>
                                        </p:tav>
                                        <p:tav tm="50000">
                                          <p:val>
                                            <p:clrVal>
                                              <a:srgbClr val="FFFF00"/>
                                            </p:clrVal>
                                          </p:val>
                                        </p:tav>
                                      </p:tavLst>
                                    </p:anim>
                                    <p:anim calcmode="discrete" valueType="clr">
                                      <p:cBhvr>
                                        <p:cTn id="15" dur="500"/>
                                        <p:tgtEl>
                                          <p:spTgt spid="8192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8192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81926">
                                            <p:txEl>
                                              <p:pRg st="0" end="0"/>
                                            </p:txEl>
                                          </p:spTgt>
                                        </p:tgtEl>
                                        <p:attrNameLst>
                                          <p:attrName>style.visibility</p:attrName>
                                        </p:attrNameLst>
                                      </p:cBhvr>
                                      <p:to>
                                        <p:strVal val="visible"/>
                                      </p:to>
                                    </p:set>
                                    <p:animEffect transition="in" filter="fade">
                                      <p:cBhvr>
                                        <p:cTn id="21" dur="500"/>
                                        <p:tgtEl>
                                          <p:spTgt spid="8192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wd">
                                    <p:tmPct val="50000"/>
                                  </p:iterate>
                                  <p:childTnLst>
                                    <p:set>
                                      <p:cBhvr>
                                        <p:cTn id="25" dur="1" fill="hold">
                                          <p:stCondLst>
                                            <p:cond delay="0"/>
                                          </p:stCondLst>
                                        </p:cTn>
                                        <p:tgtEl>
                                          <p:spTgt spid="81927">
                                            <p:txEl>
                                              <p:pRg st="0" end="0"/>
                                            </p:txEl>
                                          </p:spTgt>
                                        </p:tgtEl>
                                        <p:attrNameLst>
                                          <p:attrName>style.visibility</p:attrName>
                                        </p:attrNameLst>
                                      </p:cBhvr>
                                      <p:to>
                                        <p:strVal val="visible"/>
                                      </p:to>
                                    </p:set>
                                    <p:anim calcmode="discrete" valueType="clr">
                                      <p:cBhvr override="childStyle">
                                        <p:cTn id="26" dur="1000"/>
                                        <p:tgtEl>
                                          <p:spTgt spid="81927">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27" dur="1000"/>
                                        <p:tgtEl>
                                          <p:spTgt spid="81927">
                                            <p:txEl>
                                              <p:pRg st="0" end="0"/>
                                            </p:txEl>
                                          </p:spTgt>
                                        </p:tgtEl>
                                        <p:attrNameLst>
                                          <p:attrName>fillcolor</p:attrName>
                                        </p:attrNameLst>
                                      </p:cBhvr>
                                      <p:tavLst>
                                        <p:tav tm="0">
                                          <p:val>
                                            <p:clrVal>
                                              <a:schemeClr val="accent2"/>
                                            </p:clrVal>
                                          </p:val>
                                        </p:tav>
                                        <p:tav tm="50000">
                                          <p:val>
                                            <p:clrVal>
                                              <a:schemeClr val="hlink"/>
                                            </p:clrVal>
                                          </p:val>
                                        </p:tav>
                                      </p:tavLst>
                                    </p:anim>
                                    <p:set>
                                      <p:cBhvr>
                                        <p:cTn id="28" dur="1000"/>
                                        <p:tgtEl>
                                          <p:spTgt spid="819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1927" grpId="0" build="p"/>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endParaRPr lang="en-US" smtClean="0"/>
          </a:p>
        </p:txBody>
      </p:sp>
      <p:pic>
        <p:nvPicPr>
          <p:cNvPr id="259075" name="Picture 3" descr="bv30037"/>
          <p:cNvPicPr>
            <a:picLocks noGrp="1" noChangeAspect="1" noChangeArrowheads="1"/>
          </p:cNvPicPr>
          <p:nvPr>
            <p:ph idx="1"/>
          </p:nvPr>
        </p:nvPicPr>
        <p:blipFill>
          <a:blip r:embed="rId2" cstate="print"/>
          <a:srcRect/>
          <a:stretch>
            <a:fillRect/>
          </a:stretch>
        </p:blipFill>
        <p:spPr>
          <a:xfrm>
            <a:off x="0" y="0"/>
            <a:ext cx="9144000" cy="6827838"/>
          </a:xfrm>
        </p:spPr>
      </p:pic>
      <p:sp>
        <p:nvSpPr>
          <p:cNvPr id="82948" name="Rectangle 4"/>
          <p:cNvSpPr>
            <a:spLocks noChangeArrowheads="1"/>
          </p:cNvSpPr>
          <p:nvPr/>
        </p:nvSpPr>
        <p:spPr bwMode="auto">
          <a:xfrm>
            <a:off x="762000" y="625475"/>
            <a:ext cx="6172200" cy="2043113"/>
          </a:xfrm>
          <a:prstGeom prst="rect">
            <a:avLst/>
          </a:prstGeom>
          <a:noFill/>
          <a:ln w="9525">
            <a:noFill/>
            <a:miter lim="800000"/>
            <a:headEnd/>
            <a:tailEnd/>
          </a:ln>
        </p:spPr>
        <p:txBody>
          <a:bodyPr anchor="ctr">
            <a:spAutoFit/>
          </a:bodyPr>
          <a:lstStyle/>
          <a:p>
            <a:r>
              <a:rPr lang="en-GB" sz="5400">
                <a:solidFill>
                  <a:srgbClr val="FFFF00"/>
                </a:solidFill>
                <a:latin typeface="Impact" pitchFamily="34" charset="0"/>
              </a:rPr>
              <a:t>Is the word </a:t>
            </a:r>
            <a:r>
              <a:rPr lang="en-GB" altLang="en-US" sz="7200">
                <a:solidFill>
                  <a:srgbClr val="FFFF00"/>
                </a:solidFill>
                <a:latin typeface="Impact" pitchFamily="34" charset="0"/>
              </a:rPr>
              <a:t>“</a:t>
            </a:r>
            <a:r>
              <a:rPr lang="en-GB" sz="7200">
                <a:solidFill>
                  <a:srgbClr val="FFFF00"/>
                </a:solidFill>
                <a:latin typeface="Impact" pitchFamily="34" charset="0"/>
              </a:rPr>
              <a:t>boast</a:t>
            </a:r>
            <a:r>
              <a:rPr lang="en-GB" altLang="en-US" sz="7200">
                <a:solidFill>
                  <a:srgbClr val="FFFF00"/>
                </a:solidFill>
                <a:latin typeface="Impact" pitchFamily="34" charset="0"/>
              </a:rPr>
              <a:t>”</a:t>
            </a:r>
            <a:r>
              <a:rPr lang="en-GB" sz="7200">
                <a:solidFill>
                  <a:srgbClr val="FFFF00"/>
                </a:solidFill>
                <a:latin typeface="Impact" pitchFamily="34" charset="0"/>
              </a:rPr>
              <a:t> </a:t>
            </a:r>
          </a:p>
        </p:txBody>
      </p:sp>
      <p:sp>
        <p:nvSpPr>
          <p:cNvPr id="82949" name="Rectangle 5"/>
          <p:cNvSpPr>
            <a:spLocks noChangeArrowheads="1"/>
          </p:cNvSpPr>
          <p:nvPr/>
        </p:nvSpPr>
        <p:spPr bwMode="auto">
          <a:xfrm>
            <a:off x="4953000" y="2133600"/>
            <a:ext cx="3290888" cy="650875"/>
          </a:xfrm>
          <a:prstGeom prst="rect">
            <a:avLst/>
          </a:prstGeom>
          <a:noFill/>
          <a:ln w="9525">
            <a:noFill/>
            <a:miter lim="800000"/>
            <a:headEnd/>
            <a:tailEnd/>
          </a:ln>
        </p:spPr>
        <p:txBody>
          <a:bodyPr wrap="none">
            <a:spAutoFit/>
          </a:bodyPr>
          <a:lstStyle/>
          <a:p>
            <a:r>
              <a:rPr lang="en-GB" sz="3600">
                <a:solidFill>
                  <a:srgbClr val="FF9900"/>
                </a:solidFill>
                <a:latin typeface="Impact" pitchFamily="34" charset="0"/>
              </a:rPr>
              <a:t>used as a sign of</a:t>
            </a:r>
            <a:endParaRPr lang="en-US" sz="3600">
              <a:solidFill>
                <a:srgbClr val="FF9900"/>
              </a:solidFill>
              <a:latin typeface="Impact" pitchFamily="34" charset="0"/>
            </a:endParaRPr>
          </a:p>
        </p:txBody>
      </p:sp>
      <p:sp>
        <p:nvSpPr>
          <p:cNvPr id="82950" name="WordArt 6"/>
          <p:cNvSpPr>
            <a:spLocks noChangeArrowheads="1" noChangeShapeType="1" noTextEdit="1"/>
          </p:cNvSpPr>
          <p:nvPr/>
        </p:nvSpPr>
        <p:spPr bwMode="auto">
          <a:xfrm>
            <a:off x="5638800" y="2895600"/>
            <a:ext cx="21336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PRIDE?</a:t>
            </a:r>
          </a:p>
        </p:txBody>
      </p:sp>
      <p:pic>
        <p:nvPicPr>
          <p:cNvPr id="82951" name="Picture 7" descr="PMDMO023"/>
          <p:cNvPicPr>
            <a:picLocks noChangeAspect="1" noChangeArrowheads="1"/>
          </p:cNvPicPr>
          <p:nvPr/>
        </p:nvPicPr>
        <p:blipFill>
          <a:blip r:embed="rId3" cstate="print"/>
          <a:srcRect/>
          <a:stretch>
            <a:fillRect/>
          </a:stretch>
        </p:blipFill>
        <p:spPr bwMode="auto">
          <a:xfrm flipH="1">
            <a:off x="914400" y="2133600"/>
            <a:ext cx="3886200" cy="294163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fade">
                                      <p:cBhvr>
                                        <p:cTn id="7" dur="1000"/>
                                        <p:tgtEl>
                                          <p:spTgt spid="82951"/>
                                        </p:tgtEl>
                                      </p:cBhvr>
                                    </p:animEffect>
                                    <p:anim calcmode="lin" valueType="num">
                                      <p:cBhvr>
                                        <p:cTn id="8" dur="1000" fill="hold"/>
                                        <p:tgtEl>
                                          <p:spTgt spid="82951"/>
                                        </p:tgtEl>
                                        <p:attrNameLst>
                                          <p:attrName>ppt_x</p:attrName>
                                        </p:attrNameLst>
                                      </p:cBhvr>
                                      <p:tavLst>
                                        <p:tav tm="0">
                                          <p:val>
                                            <p:strVal val="#ppt_x"/>
                                          </p:val>
                                        </p:tav>
                                        <p:tav tm="100000">
                                          <p:val>
                                            <p:strVal val="#ppt_x"/>
                                          </p:val>
                                        </p:tav>
                                      </p:tavLst>
                                    </p:anim>
                                    <p:anim calcmode="lin" valueType="num">
                                      <p:cBhvr>
                                        <p:cTn id="9" dur="1000" fill="hold"/>
                                        <p:tgtEl>
                                          <p:spTgt spid="8295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2948"/>
                                        </p:tgtEl>
                                        <p:attrNameLst>
                                          <p:attrName>style.visibility</p:attrName>
                                        </p:attrNameLst>
                                      </p:cBhvr>
                                      <p:to>
                                        <p:strVal val="visible"/>
                                      </p:to>
                                    </p:set>
                                    <p:animEffect transition="in" filter="fade">
                                      <p:cBhvr>
                                        <p:cTn id="13" dur="2000"/>
                                        <p:tgtEl>
                                          <p:spTgt spid="82948"/>
                                        </p:tgtEl>
                                      </p:cBhvr>
                                    </p:animEffect>
                                  </p:childTnLst>
                                </p:cTn>
                              </p:par>
                            </p:childTnLst>
                          </p:cTn>
                        </p:par>
                        <p:par>
                          <p:cTn id="14" fill="hold" nodeType="afterGroup">
                            <p:stCondLst>
                              <p:cond delay="3000"/>
                            </p:stCondLst>
                            <p:childTnLst>
                              <p:par>
                                <p:cTn id="15" presetID="29" presetClass="entr" presetSubtype="0" fill="hold" grpId="0" nodeType="afterEffect">
                                  <p:stCondLst>
                                    <p:cond delay="0"/>
                                  </p:stCondLst>
                                  <p:childTnLst>
                                    <p:set>
                                      <p:cBhvr>
                                        <p:cTn id="16" dur="1" fill="hold">
                                          <p:stCondLst>
                                            <p:cond delay="0"/>
                                          </p:stCondLst>
                                        </p:cTn>
                                        <p:tgtEl>
                                          <p:spTgt spid="82949"/>
                                        </p:tgtEl>
                                        <p:attrNameLst>
                                          <p:attrName>style.visibility</p:attrName>
                                        </p:attrNameLst>
                                      </p:cBhvr>
                                      <p:to>
                                        <p:strVal val="visible"/>
                                      </p:to>
                                    </p:set>
                                    <p:anim calcmode="lin" valueType="num">
                                      <p:cBhvr>
                                        <p:cTn id="17" dur="2000" fill="hold"/>
                                        <p:tgtEl>
                                          <p:spTgt spid="82949"/>
                                        </p:tgtEl>
                                        <p:attrNameLst>
                                          <p:attrName>ppt_x</p:attrName>
                                        </p:attrNameLst>
                                      </p:cBhvr>
                                      <p:tavLst>
                                        <p:tav tm="0">
                                          <p:val>
                                            <p:strVal val="#ppt_x-.2"/>
                                          </p:val>
                                        </p:tav>
                                        <p:tav tm="100000">
                                          <p:val>
                                            <p:strVal val="#ppt_x"/>
                                          </p:val>
                                        </p:tav>
                                      </p:tavLst>
                                    </p:anim>
                                    <p:anim calcmode="lin" valueType="num">
                                      <p:cBhvr>
                                        <p:cTn id="18" dur="2000" fill="hold"/>
                                        <p:tgtEl>
                                          <p:spTgt spid="82949"/>
                                        </p:tgtEl>
                                        <p:attrNameLst>
                                          <p:attrName>ppt_y</p:attrName>
                                        </p:attrNameLst>
                                      </p:cBhvr>
                                      <p:tavLst>
                                        <p:tav tm="0">
                                          <p:val>
                                            <p:strVal val="#ppt_y"/>
                                          </p:val>
                                        </p:tav>
                                        <p:tav tm="100000">
                                          <p:val>
                                            <p:strVal val="#ppt_y"/>
                                          </p:val>
                                        </p:tav>
                                      </p:tavLst>
                                    </p:anim>
                                    <p:animEffect transition="in" filter="wipe(right)" prLst="gradientSize: 0.1">
                                      <p:cBhvr>
                                        <p:cTn id="19" dur="2000"/>
                                        <p:tgtEl>
                                          <p:spTgt spid="82949"/>
                                        </p:tgtEl>
                                      </p:cBhvr>
                                    </p:animEffect>
                                  </p:childTnLst>
                                </p:cTn>
                              </p:par>
                            </p:childTnLst>
                          </p:cTn>
                        </p:par>
                        <p:par>
                          <p:cTn id="20" fill="hold" nodeType="afterGroup">
                            <p:stCondLst>
                              <p:cond delay="5000"/>
                            </p:stCondLst>
                            <p:childTnLst>
                              <p:par>
                                <p:cTn id="21" presetID="3" presetClass="entr" presetSubtype="10" fill="hold" grpId="0" nodeType="afterEffect">
                                  <p:stCondLst>
                                    <p:cond delay="0"/>
                                  </p:stCondLst>
                                  <p:childTnLst>
                                    <p:set>
                                      <p:cBhvr>
                                        <p:cTn id="22" dur="1" fill="hold">
                                          <p:stCondLst>
                                            <p:cond delay="0"/>
                                          </p:stCondLst>
                                        </p:cTn>
                                        <p:tgtEl>
                                          <p:spTgt spid="82950"/>
                                        </p:tgtEl>
                                        <p:attrNameLst>
                                          <p:attrName>style.visibility</p:attrName>
                                        </p:attrNameLst>
                                      </p:cBhvr>
                                      <p:to>
                                        <p:strVal val="visible"/>
                                      </p:to>
                                    </p:set>
                                    <p:animEffect transition="in" filter="blinds(horizontal)">
                                      <p:cBhvr>
                                        <p:cTn id="23" dur="500"/>
                                        <p:tgtEl>
                                          <p:spTgt spid="82950"/>
                                        </p:tgtEl>
                                      </p:cBhvr>
                                    </p:animEffect>
                                  </p:childTnLst>
                                </p:cTn>
                              </p:par>
                            </p:childTnLst>
                          </p:cTn>
                        </p:par>
                        <p:par>
                          <p:cTn id="24" fill="hold" nodeType="afterGroup">
                            <p:stCondLst>
                              <p:cond delay="5500"/>
                            </p:stCondLst>
                            <p:childTnLst>
                              <p:par>
                                <p:cTn id="25" presetID="33" presetClass="emph" presetSubtype="0" repeatCount="2000" fill="remove" grpId="1" nodeType="afterEffect">
                                  <p:stCondLst>
                                    <p:cond delay="0"/>
                                  </p:stCondLst>
                                  <p:childTnLst>
                                    <p:animClr clrSpc="rgb" dir="cw">
                                      <p:cBhvr override="childStyle">
                                        <p:cTn id="26" dur="1000" accel="50000" autoRev="1" fill="hold" tmFilter="0, 0; .33333, 1; 1, 1">
                                          <p:stCondLst>
                                            <p:cond delay="0"/>
                                          </p:stCondLst>
                                        </p:cTn>
                                        <p:tgtEl>
                                          <p:spTgt spid="82950"/>
                                        </p:tgtEl>
                                        <p:attrNameLst>
                                          <p:attrName>style.color</p:attrName>
                                        </p:attrNameLst>
                                      </p:cBhvr>
                                      <p:to>
                                        <a:schemeClr val="accent2"/>
                                      </p:to>
                                    </p:animClr>
                                    <p:animClr clrSpc="rgb" dir="cw">
                                      <p:cBhvr>
                                        <p:cTn id="27" dur="1000" accel="50000" autoRev="1" fill="hold" tmFilter="0, 0; .33333, 1; 1, 1">
                                          <p:stCondLst>
                                            <p:cond delay="0"/>
                                          </p:stCondLst>
                                        </p:cTn>
                                        <p:tgtEl>
                                          <p:spTgt spid="82950"/>
                                        </p:tgtEl>
                                        <p:attrNameLst>
                                          <p:attrName>fillcolor</p:attrName>
                                        </p:attrNameLst>
                                      </p:cBhvr>
                                      <p:to>
                                        <a:schemeClr val="accent2"/>
                                      </p:to>
                                    </p:animClr>
                                    <p:set>
                                      <p:cBhvr>
                                        <p:cTn id="28" dur="2000" fill="hold"/>
                                        <p:tgtEl>
                                          <p:spTgt spid="82950"/>
                                        </p:tgtEl>
                                        <p:attrNameLst>
                                          <p:attrName>fill.type</p:attrName>
                                        </p:attrNameLst>
                                      </p:cBhvr>
                                      <p:to>
                                        <p:strVal val="solid"/>
                                      </p:to>
                                    </p:set>
                                    <p:set>
                                      <p:cBhvr>
                                        <p:cTn id="29" dur="2000" fill="hold"/>
                                        <p:tgtEl>
                                          <p:spTgt spid="82950"/>
                                        </p:tgtEl>
                                        <p:attrNameLst>
                                          <p:attrName>fill.on</p:attrName>
                                        </p:attrNameLst>
                                      </p:cBhvr>
                                      <p:to>
                                        <p:strVal val="true"/>
                                      </p:to>
                                    </p:set>
                                    <p:animScale>
                                      <p:cBhvr>
                                        <p:cTn id="30" dur="1000" accel="50000" autoRev="1" fill="hold" tmFilter="0, 0; .33333, 1; 1, 1">
                                          <p:stCondLst>
                                            <p:cond delay="0"/>
                                          </p:stCondLst>
                                        </p:cTn>
                                        <p:tgtEl>
                                          <p:spTgt spid="8295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P spid="82949" grpId="0"/>
      <p:bldP spid="82950" grpId="0" animBg="1"/>
      <p:bldP spid="82950" grpId="1" animBg="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2" name="Object 2"/>
          <p:cNvGraphicFramePr>
            <a:graphicFrameLocks noGrp="1" noChangeAspect="1"/>
          </p:cNvGraphicFramePr>
          <p:nvPr>
            <p:ph idx="1"/>
          </p:nvPr>
        </p:nvGraphicFramePr>
        <p:xfrm>
          <a:off x="4640263" y="0"/>
          <a:ext cx="4503737" cy="6858000"/>
        </p:xfrm>
        <a:graphic>
          <a:graphicData uri="http://schemas.openxmlformats.org/presentationml/2006/ole">
            <mc:AlternateContent xmlns:mc="http://schemas.openxmlformats.org/markup-compatibility/2006">
              <mc:Choice xmlns:v="urn:schemas-microsoft-com:vml" Requires="v">
                <p:oleObj spid="_x0000_s52248" name="Bitmap Image" r:id="rId3" imgW="5191850" imgH="6323810" progId="PBrush">
                  <p:embed/>
                </p:oleObj>
              </mc:Choice>
              <mc:Fallback>
                <p:oleObj name="Bitmap Image" r:id="rId3" imgW="5191850" imgH="6323810"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0"/>
                        <a:ext cx="45037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71683" name="Picture 3" descr="ISRAEL08"/>
          <p:cNvPicPr>
            <a:picLocks noChangeAspect="1" noChangeArrowheads="1"/>
          </p:cNvPicPr>
          <p:nvPr/>
        </p:nvPicPr>
        <p:blipFill>
          <a:blip r:embed="rId5" cstate="print"/>
          <a:srcRect/>
          <a:stretch>
            <a:fillRect/>
          </a:stretch>
        </p:blipFill>
        <p:spPr bwMode="auto">
          <a:xfrm>
            <a:off x="0" y="0"/>
            <a:ext cx="4648200" cy="6858000"/>
          </a:xfrm>
          <a:prstGeom prst="rect">
            <a:avLst/>
          </a:prstGeom>
          <a:noFill/>
          <a:ln w="9525">
            <a:noFill/>
            <a:miter lim="800000"/>
            <a:headEnd/>
            <a:tailEnd/>
          </a:ln>
        </p:spPr>
      </p:pic>
      <p:sp>
        <p:nvSpPr>
          <p:cNvPr id="2052" name="Rectangle 4"/>
          <p:cNvSpPr>
            <a:spLocks noChangeArrowheads="1"/>
          </p:cNvSpPr>
          <p:nvPr/>
        </p:nvSpPr>
        <p:spPr bwMode="auto">
          <a:xfrm>
            <a:off x="762000" y="2514600"/>
            <a:ext cx="7848600" cy="1190625"/>
          </a:xfrm>
          <a:prstGeom prst="rect">
            <a:avLst/>
          </a:prstGeom>
          <a:solidFill>
            <a:schemeClr val="tx2">
              <a:lumMod val="20000"/>
              <a:lumOff val="80000"/>
              <a:alpha val="54901"/>
            </a:schemeClr>
          </a:solidFill>
          <a:ln w="9525">
            <a:noFill/>
            <a:miter lim="800000"/>
            <a:headEnd/>
            <a:tailEnd/>
          </a:ln>
        </p:spPr>
        <p:txBody>
          <a:bodyPr anchor="ctr">
            <a:spAutoFit/>
          </a:bodyPr>
          <a:lstStyle/>
          <a:p>
            <a:pPr algn="ctr"/>
            <a:r>
              <a:rPr lang="en-GB" sz="3600" b="1" dirty="0">
                <a:solidFill>
                  <a:srgbClr val="000000"/>
                </a:solidFill>
                <a:latin typeface="Arial" pitchFamily="34" charset="0"/>
                <a:cs typeface="Times New Roman" pitchFamily="18" charset="0"/>
              </a:rPr>
              <a:t>What are some church issues that are relevant to us today?</a:t>
            </a:r>
            <a:r>
              <a:rPr lang="en-GB" sz="3600" dirty="0">
                <a:solidFill>
                  <a:srgbClr val="000000"/>
                </a:solidFill>
                <a:latin typeface="Arial" pitchFamily="34" charset="0"/>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1683"/>
                                        </p:tgtEl>
                                        <p:attrNameLst>
                                          <p:attrName>style.visibility</p:attrName>
                                        </p:attrNameLst>
                                      </p:cBhvr>
                                      <p:to>
                                        <p:strVal val="visible"/>
                                      </p:to>
                                    </p:set>
                                    <p:anim calcmode="lin" valueType="num">
                                      <p:cBhvr>
                                        <p:cTn id="7" dur="1000" fill="hold"/>
                                        <p:tgtEl>
                                          <p:spTgt spid="71683"/>
                                        </p:tgtEl>
                                        <p:attrNameLst>
                                          <p:attrName>ppt_w</p:attrName>
                                        </p:attrNameLst>
                                      </p:cBhvr>
                                      <p:tavLst>
                                        <p:tav tm="0">
                                          <p:val>
                                            <p:fltVal val="0"/>
                                          </p:val>
                                        </p:tav>
                                        <p:tav tm="100000">
                                          <p:val>
                                            <p:strVal val="#ppt_w"/>
                                          </p:val>
                                        </p:tav>
                                      </p:tavLst>
                                    </p:anim>
                                    <p:anim calcmode="lin" valueType="num">
                                      <p:cBhvr>
                                        <p:cTn id="8" dur="1000" fill="hold"/>
                                        <p:tgtEl>
                                          <p:spTgt spid="71683"/>
                                        </p:tgtEl>
                                        <p:attrNameLst>
                                          <p:attrName>ppt_h</p:attrName>
                                        </p:attrNameLst>
                                      </p:cBhvr>
                                      <p:tavLst>
                                        <p:tav tm="0">
                                          <p:val>
                                            <p:fltVal val="0"/>
                                          </p:val>
                                        </p:tav>
                                        <p:tav tm="100000">
                                          <p:val>
                                            <p:strVal val="#ppt_h"/>
                                          </p:val>
                                        </p:tav>
                                      </p:tavLst>
                                    </p:anim>
                                    <p:anim calcmode="lin" valueType="num">
                                      <p:cBhvr>
                                        <p:cTn id="9" dur="1000" fill="hold"/>
                                        <p:tgtEl>
                                          <p:spTgt spid="71683"/>
                                        </p:tgtEl>
                                        <p:attrNameLst>
                                          <p:attrName>style.rotation</p:attrName>
                                        </p:attrNameLst>
                                      </p:cBhvr>
                                      <p:tavLst>
                                        <p:tav tm="0">
                                          <p:val>
                                            <p:fltVal val="90"/>
                                          </p:val>
                                        </p:tav>
                                        <p:tav tm="100000">
                                          <p:val>
                                            <p:fltVal val="0"/>
                                          </p:val>
                                        </p:tav>
                                      </p:tavLst>
                                    </p:anim>
                                    <p:animEffect transition="in" filter="fade">
                                      <p:cBhvr>
                                        <p:cTn id="10" dur="1000"/>
                                        <p:tgtEl>
                                          <p:spTgt spid="71683"/>
                                        </p:tgtEl>
                                      </p:cBhvr>
                                    </p:animEffect>
                                  </p:childTnLst>
                                </p:cTn>
                              </p:par>
                            </p:childTnLst>
                          </p:cTn>
                        </p:par>
                        <p:par>
                          <p:cTn id="11" fill="hold" nodeType="afterGroup">
                            <p:stCondLst>
                              <p:cond delay="1000"/>
                            </p:stCondLst>
                            <p:childTnLst>
                              <p:par>
                                <p:cTn id="12" presetID="29" presetClass="entr" presetSubtype="0" fill="hold" nodeType="afterEffect">
                                  <p:stCondLst>
                                    <p:cond delay="0"/>
                                  </p:stCondLst>
                                  <p:childTnLst>
                                    <p:set>
                                      <p:cBhvr>
                                        <p:cTn id="13" dur="1" fill="hold">
                                          <p:stCondLst>
                                            <p:cond delay="0"/>
                                          </p:stCondLst>
                                        </p:cTn>
                                        <p:tgtEl>
                                          <p:spTgt spid="71682"/>
                                        </p:tgtEl>
                                        <p:attrNameLst>
                                          <p:attrName>style.visibility</p:attrName>
                                        </p:attrNameLst>
                                      </p:cBhvr>
                                      <p:to>
                                        <p:strVal val="visible"/>
                                      </p:to>
                                    </p:set>
                                    <p:anim calcmode="lin" valueType="num">
                                      <p:cBhvr>
                                        <p:cTn id="14" dur="1000" fill="hold"/>
                                        <p:tgtEl>
                                          <p:spTgt spid="71682"/>
                                        </p:tgtEl>
                                        <p:attrNameLst>
                                          <p:attrName>ppt_x</p:attrName>
                                        </p:attrNameLst>
                                      </p:cBhvr>
                                      <p:tavLst>
                                        <p:tav tm="0">
                                          <p:val>
                                            <p:strVal val="#ppt_x-.2"/>
                                          </p:val>
                                        </p:tav>
                                        <p:tav tm="100000">
                                          <p:val>
                                            <p:strVal val="#ppt_x"/>
                                          </p:val>
                                        </p:tav>
                                      </p:tavLst>
                                    </p:anim>
                                    <p:anim calcmode="lin" valueType="num">
                                      <p:cBhvr>
                                        <p:cTn id="15" dur="1000" fill="hold"/>
                                        <p:tgtEl>
                                          <p:spTgt spid="7168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8305800" y="152400"/>
            <a:ext cx="692150" cy="457200"/>
          </a:xfrm>
          <a:prstGeom prst="rect">
            <a:avLst/>
          </a:prstGeom>
          <a:noFill/>
          <a:ln w="9525">
            <a:noFill/>
            <a:miter lim="800000"/>
            <a:headEnd/>
            <a:tailEnd/>
          </a:ln>
        </p:spPr>
        <p:txBody>
          <a:bodyPr wrap="none">
            <a:spAutoFit/>
          </a:bodyPr>
          <a:lstStyle/>
          <a:p>
            <a:pPr algn="ctr"/>
            <a:r>
              <a:rPr lang="en-US" b="1">
                <a:latin typeface="Arial" pitchFamily="34" charset="0"/>
              </a:rPr>
              <a:t>164</a:t>
            </a:r>
          </a:p>
        </p:txBody>
      </p:sp>
      <p:sp>
        <p:nvSpPr>
          <p:cNvPr id="260099" name="Text Box 6"/>
          <p:cNvSpPr txBox="1">
            <a:spLocks noChangeArrowheads="1"/>
          </p:cNvSpPr>
          <p:nvPr/>
        </p:nvSpPr>
        <p:spPr bwMode="auto">
          <a:xfrm>
            <a:off x="3603625" y="242888"/>
            <a:ext cx="1863725" cy="519112"/>
          </a:xfrm>
          <a:prstGeom prst="rect">
            <a:avLst/>
          </a:prstGeom>
          <a:solidFill>
            <a:srgbClr val="000000"/>
          </a:solidFill>
          <a:ln w="9525">
            <a:noFill/>
            <a:miter lim="800000"/>
            <a:headEnd/>
            <a:tailEnd/>
          </a:ln>
        </p:spPr>
        <p:txBody>
          <a:bodyPr wrap="none">
            <a:spAutoFit/>
          </a:bodyPr>
          <a:lstStyle/>
          <a:p>
            <a:pPr algn="ctr"/>
            <a:r>
              <a:rPr lang="en-US" altLang="zh-CN" sz="2800" b="1">
                <a:solidFill>
                  <a:srgbClr val="FFFFFF"/>
                </a:solidFill>
                <a:latin typeface="Arial" pitchFamily="34" charset="0"/>
                <a:ea typeface="SimSun" pitchFamily="2" charset="-122"/>
              </a:rPr>
              <a:t>Synthesis</a:t>
            </a:r>
          </a:p>
        </p:txBody>
      </p:sp>
      <p:sp>
        <p:nvSpPr>
          <p:cNvPr id="24583" name="Text Box 7"/>
          <p:cNvSpPr txBox="1">
            <a:spLocks noChangeArrowheads="1"/>
          </p:cNvSpPr>
          <p:nvPr/>
        </p:nvSpPr>
        <p:spPr bwMode="auto">
          <a:xfrm>
            <a:off x="1752600" y="3163888"/>
            <a:ext cx="2862263" cy="646112"/>
          </a:xfrm>
          <a:prstGeom prst="rect">
            <a:avLst/>
          </a:prstGeom>
          <a:solidFill>
            <a:srgbClr val="FEFEEF"/>
          </a:solidFill>
          <a:ln w="9525">
            <a:solidFill>
              <a:schemeClr val="tx1"/>
            </a:solidFill>
            <a:miter lim="800000"/>
            <a:headEnd/>
            <a:tailEnd/>
          </a:ln>
        </p:spPr>
        <p:txBody>
          <a:bodyPr>
            <a:spAutoFit/>
          </a:bodyPr>
          <a:lstStyle/>
          <a:p>
            <a:pPr algn="just"/>
            <a:r>
              <a:rPr lang="en-US" altLang="zh-CN" sz="3600" b="1">
                <a:latin typeface="Arial" pitchFamily="34" charset="0"/>
                <a:ea typeface="SimSun" pitchFamily="2" charset="-122"/>
              </a:rPr>
              <a:t>8–9	Giving</a:t>
            </a:r>
          </a:p>
        </p:txBody>
      </p:sp>
      <p:sp>
        <p:nvSpPr>
          <p:cNvPr id="24584" name="Text Box 8"/>
          <p:cNvSpPr txBox="1">
            <a:spLocks noChangeArrowheads="1"/>
          </p:cNvSpPr>
          <p:nvPr/>
        </p:nvSpPr>
        <p:spPr bwMode="auto">
          <a:xfrm>
            <a:off x="228600" y="1317625"/>
            <a:ext cx="4953000" cy="646113"/>
          </a:xfrm>
          <a:prstGeom prst="rect">
            <a:avLst/>
          </a:prstGeom>
          <a:solidFill>
            <a:srgbClr val="FEFEEF"/>
          </a:solidFill>
          <a:ln w="9525">
            <a:solidFill>
              <a:schemeClr val="tx1"/>
            </a:solidFill>
            <a:miter lim="800000"/>
            <a:headEnd/>
            <a:tailEnd/>
          </a:ln>
        </p:spPr>
        <p:txBody>
          <a:bodyPr>
            <a:spAutoFit/>
          </a:bodyPr>
          <a:lstStyle/>
          <a:p>
            <a:pPr algn="just"/>
            <a:r>
              <a:rPr lang="en-US" altLang="zh-CN" sz="3600" b="1">
                <a:latin typeface="Arial" pitchFamily="34" charset="0"/>
                <a:ea typeface="SimSun" pitchFamily="2" charset="-122"/>
              </a:rPr>
              <a:t>1–7	Ministry sincerity </a:t>
            </a:r>
          </a:p>
        </p:txBody>
      </p:sp>
      <p:sp>
        <p:nvSpPr>
          <p:cNvPr id="24585" name="Text Box 9"/>
          <p:cNvSpPr txBox="1">
            <a:spLocks noChangeArrowheads="1"/>
          </p:cNvSpPr>
          <p:nvPr/>
        </p:nvSpPr>
        <p:spPr bwMode="auto">
          <a:xfrm>
            <a:off x="2522538" y="5011738"/>
            <a:ext cx="6511925" cy="646112"/>
          </a:xfrm>
          <a:prstGeom prst="rect">
            <a:avLst/>
          </a:prstGeom>
          <a:solidFill>
            <a:srgbClr val="FEFEEF"/>
          </a:solidFill>
          <a:ln w="9525">
            <a:solidFill>
              <a:schemeClr val="tx1"/>
            </a:solidFill>
            <a:miter lim="800000"/>
            <a:headEnd/>
            <a:tailEnd/>
          </a:ln>
        </p:spPr>
        <p:txBody>
          <a:bodyPr>
            <a:spAutoFit/>
          </a:bodyPr>
          <a:lstStyle/>
          <a:p>
            <a:pPr algn="just"/>
            <a:r>
              <a:rPr lang="en-US" altLang="zh-CN" sz="3600" b="1">
                <a:latin typeface="Arial" pitchFamily="34" charset="0"/>
                <a:ea typeface="SimSun" pitchFamily="2" charset="-122"/>
              </a:rPr>
              <a:t>10–13	Ministry authority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3"/>
                                        </p:tgtEl>
                                        <p:attrNameLst>
                                          <p:attrName>style.visibility</p:attrName>
                                        </p:attrNameLst>
                                      </p:cBhvr>
                                      <p:to>
                                        <p:strVal val="visible"/>
                                      </p:to>
                                    </p:set>
                                    <p:anim calcmode="lin" valueType="num">
                                      <p:cBhvr additive="base">
                                        <p:cTn id="13" dur="500" fill="hold"/>
                                        <p:tgtEl>
                                          <p:spTgt spid="24583"/>
                                        </p:tgtEl>
                                        <p:attrNameLst>
                                          <p:attrName>ppt_x</p:attrName>
                                        </p:attrNameLst>
                                      </p:cBhvr>
                                      <p:tavLst>
                                        <p:tav tm="0">
                                          <p:val>
                                            <p:strVal val="0-#ppt_w/2"/>
                                          </p:val>
                                        </p:tav>
                                        <p:tav tm="100000">
                                          <p:val>
                                            <p:strVal val="#ppt_x"/>
                                          </p:val>
                                        </p:tav>
                                      </p:tavLst>
                                    </p:anim>
                                    <p:anim calcmode="lin" valueType="num">
                                      <p:cBhvr additive="base">
                                        <p:cTn id="14"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5"/>
                                        </p:tgtEl>
                                        <p:attrNameLst>
                                          <p:attrName>style.visibility</p:attrName>
                                        </p:attrNameLst>
                                      </p:cBhvr>
                                      <p:to>
                                        <p:strVal val="visible"/>
                                      </p:to>
                                    </p:set>
                                    <p:anim calcmode="lin" valueType="num">
                                      <p:cBhvr additive="base">
                                        <p:cTn id="19" dur="500" fill="hold"/>
                                        <p:tgtEl>
                                          <p:spTgt spid="24585"/>
                                        </p:tgtEl>
                                        <p:attrNameLst>
                                          <p:attrName>ppt_x</p:attrName>
                                        </p:attrNameLst>
                                      </p:cBhvr>
                                      <p:tavLst>
                                        <p:tav tm="0">
                                          <p:val>
                                            <p:strVal val="0-#ppt_w/2"/>
                                          </p:val>
                                        </p:tav>
                                        <p:tav tm="100000">
                                          <p:val>
                                            <p:strVal val="#ppt_x"/>
                                          </p:val>
                                        </p:tav>
                                      </p:tavLst>
                                    </p:anim>
                                    <p:anim calcmode="lin" valueType="num">
                                      <p:cBhvr additive="base">
                                        <p:cTn id="20"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autoUpdateAnimBg="0"/>
      <p:bldP spid="24584" grpId="0" animBg="1" autoUpdateAnimBg="0"/>
      <p:bldP spid="24585"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7688263" y="152400"/>
            <a:ext cx="1303337" cy="457200"/>
          </a:xfrm>
          <a:prstGeom prst="rect">
            <a:avLst/>
          </a:prstGeom>
          <a:noFill/>
          <a:ln w="9525">
            <a:noFill/>
            <a:miter lim="800000"/>
            <a:headEnd/>
            <a:tailEnd/>
          </a:ln>
        </p:spPr>
        <p:txBody>
          <a:bodyPr wrap="none">
            <a:spAutoFit/>
          </a:bodyPr>
          <a:lstStyle/>
          <a:p>
            <a:pPr algn="ctr"/>
            <a:r>
              <a:rPr lang="en-US" b="1">
                <a:latin typeface="Arial" pitchFamily="34" charset="0"/>
              </a:rPr>
              <a:t>165-166</a:t>
            </a:r>
          </a:p>
        </p:txBody>
      </p:sp>
      <p:sp>
        <p:nvSpPr>
          <p:cNvPr id="261123" name="Text Box 3"/>
          <p:cNvSpPr txBox="1">
            <a:spLocks noChangeArrowheads="1"/>
          </p:cNvSpPr>
          <p:nvPr/>
        </p:nvSpPr>
        <p:spPr bwMode="auto">
          <a:xfrm>
            <a:off x="3843338" y="166688"/>
            <a:ext cx="1409700" cy="519112"/>
          </a:xfrm>
          <a:prstGeom prst="rect">
            <a:avLst/>
          </a:prstGeom>
          <a:solidFill>
            <a:srgbClr val="000000"/>
          </a:solidFill>
          <a:ln w="9525">
            <a:noFill/>
            <a:miter lim="800000"/>
            <a:headEnd/>
            <a:tailEnd/>
          </a:ln>
        </p:spPr>
        <p:txBody>
          <a:bodyPr wrap="none">
            <a:spAutoFit/>
          </a:bodyPr>
          <a:lstStyle/>
          <a:p>
            <a:pPr algn="ctr"/>
            <a:r>
              <a:rPr lang="en-US" altLang="zh-CN" sz="2800" b="1">
                <a:solidFill>
                  <a:srgbClr val="FFFFFF"/>
                </a:solidFill>
                <a:latin typeface="Arial" pitchFamily="34" charset="0"/>
                <a:ea typeface="SimSun" pitchFamily="2" charset="-122"/>
              </a:rPr>
              <a:t>Outline</a:t>
            </a:r>
            <a:endParaRPr lang="en-US" sz="2800" b="1">
              <a:solidFill>
                <a:srgbClr val="FFFFFF"/>
              </a:solidFill>
              <a:latin typeface="Arial" pitchFamily="34" charset="0"/>
              <a:ea typeface="SimSun" pitchFamily="2" charset="-122"/>
            </a:endParaRPr>
          </a:p>
        </p:txBody>
      </p:sp>
      <p:sp>
        <p:nvSpPr>
          <p:cNvPr id="23557" name="Text Box 5"/>
          <p:cNvSpPr txBox="1">
            <a:spLocks noChangeArrowheads="1"/>
          </p:cNvSpPr>
          <p:nvPr/>
        </p:nvSpPr>
        <p:spPr bwMode="auto">
          <a:xfrm>
            <a:off x="457200" y="838200"/>
            <a:ext cx="8153400" cy="1927225"/>
          </a:xfrm>
          <a:prstGeom prst="rect">
            <a:avLst/>
          </a:prstGeom>
          <a:solidFill>
            <a:srgbClr val="CCFFFF"/>
          </a:solidFill>
          <a:ln w="9525">
            <a:solidFill>
              <a:schemeClr val="tx1"/>
            </a:solidFill>
            <a:miter lim="800000"/>
            <a:headEnd/>
            <a:tailEnd/>
          </a:ln>
        </p:spPr>
        <p:txBody>
          <a:bodyPr>
            <a:spAutoFit/>
          </a:bodyPr>
          <a:lstStyle/>
          <a:p>
            <a:pPr algn="ctr"/>
            <a:r>
              <a:rPr lang="en-US" altLang="zh-CN" b="1">
                <a:solidFill>
                  <a:srgbClr val="000000"/>
                </a:solidFill>
                <a:latin typeface="Arial" pitchFamily="34" charset="0"/>
                <a:ea typeface="SimSun" pitchFamily="2" charset="-122"/>
              </a:rPr>
              <a:t>(Chs. 1–7) Paul thanks God for His comfort, answers attacks from slanderous false teachers against the </a:t>
            </a:r>
            <a:r>
              <a:rPr lang="en-US" altLang="zh-CN" b="1" u="sng">
                <a:solidFill>
                  <a:srgbClr val="000000"/>
                </a:solidFill>
                <a:latin typeface="Arial" pitchFamily="34" charset="0"/>
                <a:ea typeface="SimSun" pitchFamily="2" charset="-122"/>
              </a:rPr>
              <a:t>sincerity of his ministry</a:t>
            </a:r>
            <a:r>
              <a:rPr lang="en-US" altLang="zh-CN" b="1">
                <a:solidFill>
                  <a:srgbClr val="000000"/>
                </a:solidFill>
                <a:latin typeface="Arial" pitchFamily="34" charset="0"/>
                <a:ea typeface="SimSun" pitchFamily="2" charset="-122"/>
              </a:rPr>
              <a:t>, and exhorts restoration of their confidence to assure the foundation he laid at Corinth. </a:t>
            </a:r>
          </a:p>
        </p:txBody>
      </p:sp>
      <p:sp>
        <p:nvSpPr>
          <p:cNvPr id="23558" name="Text Box 6"/>
          <p:cNvSpPr txBox="1">
            <a:spLocks noChangeArrowheads="1"/>
          </p:cNvSpPr>
          <p:nvPr/>
        </p:nvSpPr>
        <p:spPr bwMode="auto">
          <a:xfrm>
            <a:off x="457200" y="3116263"/>
            <a:ext cx="8229600" cy="1562100"/>
          </a:xfrm>
          <a:prstGeom prst="rect">
            <a:avLst/>
          </a:prstGeom>
          <a:solidFill>
            <a:srgbClr val="CCFFFF"/>
          </a:solidFill>
          <a:ln w="9525">
            <a:solidFill>
              <a:schemeClr val="tx1"/>
            </a:solidFill>
            <a:miter lim="800000"/>
            <a:headEnd/>
            <a:tailEnd/>
          </a:ln>
        </p:spPr>
        <p:txBody>
          <a:bodyPr>
            <a:spAutoFit/>
          </a:bodyPr>
          <a:lstStyle/>
          <a:p>
            <a:pPr algn="ctr"/>
            <a:r>
              <a:rPr lang="en-US" altLang="zh-CN" b="1">
                <a:solidFill>
                  <a:srgbClr val="000000"/>
                </a:solidFill>
                <a:latin typeface="Arial" pitchFamily="34" charset="0"/>
                <a:ea typeface="SimSun" pitchFamily="2" charset="-122"/>
              </a:rPr>
              <a:t>(Chs. 8–9) Paul explains examples, the purpose, arrangements, and benefits of </a:t>
            </a:r>
            <a:r>
              <a:rPr lang="en-US" altLang="zh-CN" b="1" u="sng">
                <a:solidFill>
                  <a:srgbClr val="000000"/>
                </a:solidFill>
                <a:latin typeface="Arial" pitchFamily="34" charset="0"/>
                <a:ea typeface="SimSun" pitchFamily="2" charset="-122"/>
              </a:rPr>
              <a:t>generous giving</a:t>
            </a:r>
            <a:r>
              <a:rPr lang="en-US" altLang="zh-CN" b="1">
                <a:solidFill>
                  <a:srgbClr val="000000"/>
                </a:solidFill>
                <a:latin typeface="Arial" pitchFamily="34" charset="0"/>
                <a:ea typeface="SimSun" pitchFamily="2" charset="-122"/>
              </a:rPr>
              <a:t> to the Jerusalem church to encourage the Corinthians to fulfill their promise to help these suffering saints.</a:t>
            </a:r>
            <a:r>
              <a:rPr lang="en-US" altLang="zh-CN">
                <a:solidFill>
                  <a:srgbClr val="000000"/>
                </a:solidFill>
                <a:latin typeface="Arial" pitchFamily="34" charset="0"/>
                <a:ea typeface="SimSun" pitchFamily="2" charset="-122"/>
              </a:rPr>
              <a:t> </a:t>
            </a:r>
            <a:endParaRPr lang="en-US">
              <a:solidFill>
                <a:srgbClr val="000000"/>
              </a:solidFill>
              <a:latin typeface="Arial" pitchFamily="34" charset="0"/>
              <a:ea typeface="SimSun" pitchFamily="2" charset="-122"/>
            </a:endParaRPr>
          </a:p>
        </p:txBody>
      </p:sp>
      <p:sp>
        <p:nvSpPr>
          <p:cNvPr id="23559" name="Text Box 7"/>
          <p:cNvSpPr txBox="1">
            <a:spLocks noChangeArrowheads="1"/>
          </p:cNvSpPr>
          <p:nvPr/>
        </p:nvSpPr>
        <p:spPr bwMode="auto">
          <a:xfrm>
            <a:off x="457200" y="5029200"/>
            <a:ext cx="8229600" cy="1562100"/>
          </a:xfrm>
          <a:prstGeom prst="rect">
            <a:avLst/>
          </a:prstGeom>
          <a:solidFill>
            <a:srgbClr val="CCFFFF"/>
          </a:solidFill>
          <a:ln w="9525">
            <a:solidFill>
              <a:schemeClr val="tx1"/>
            </a:solidFill>
            <a:miter lim="800000"/>
            <a:headEnd/>
            <a:tailEnd/>
          </a:ln>
        </p:spPr>
        <p:txBody>
          <a:bodyPr>
            <a:spAutoFit/>
          </a:bodyPr>
          <a:lstStyle/>
          <a:p>
            <a:pPr algn="ctr"/>
            <a:r>
              <a:rPr lang="en-US" altLang="zh-CN" b="1" dirty="0">
                <a:solidFill>
                  <a:srgbClr val="000000"/>
                </a:solidFill>
                <a:latin typeface="Arial" pitchFamily="34" charset="0"/>
                <a:ea typeface="SimSun" pitchFamily="2" charset="-122"/>
              </a:rPr>
              <a:t>(</a:t>
            </a:r>
            <a:r>
              <a:rPr lang="en-US" altLang="zh-CN" b="1" dirty="0" err="1">
                <a:solidFill>
                  <a:srgbClr val="000000"/>
                </a:solidFill>
                <a:latin typeface="Arial" pitchFamily="34" charset="0"/>
                <a:ea typeface="SimSun" pitchFamily="2" charset="-122"/>
              </a:rPr>
              <a:t>Chs</a:t>
            </a:r>
            <a:r>
              <a:rPr lang="en-US" altLang="zh-CN" b="1" dirty="0">
                <a:solidFill>
                  <a:srgbClr val="000000"/>
                </a:solidFill>
                <a:latin typeface="Arial" pitchFamily="34" charset="0"/>
                <a:ea typeface="SimSun" pitchFamily="2" charset="-122"/>
              </a:rPr>
              <a:t>. 10–13) Paul proves his </a:t>
            </a:r>
            <a:r>
              <a:rPr lang="en-US" altLang="zh-CN" b="1" u="sng" dirty="0">
                <a:solidFill>
                  <a:srgbClr val="000000"/>
                </a:solidFill>
                <a:latin typeface="Arial" pitchFamily="34" charset="0"/>
                <a:ea typeface="SimSun" pitchFamily="2" charset="-122"/>
              </a:rPr>
              <a:t>apostolic authority</a:t>
            </a:r>
            <a:r>
              <a:rPr lang="en-US" altLang="zh-CN" b="1" dirty="0">
                <a:solidFill>
                  <a:srgbClr val="000000"/>
                </a:solidFill>
                <a:latin typeface="Arial" pitchFamily="34" charset="0"/>
                <a:ea typeface="SimSun" pitchFamily="2" charset="-122"/>
              </a:rPr>
              <a:t> against false teachers so that the Corinthians would respect him for his authority and sacrifices for Christ before he visits the church personally.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checkerboard(across)">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checkerboard(across)">
                                      <p:cBhvr>
                                        <p:cTn id="12" dur="500"/>
                                        <p:tgtEl>
                                          <p:spTgt spid="235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559"/>
                                        </p:tgtEl>
                                        <p:attrNameLst>
                                          <p:attrName>style.visibility</p:attrName>
                                        </p:attrNameLst>
                                      </p:cBhvr>
                                      <p:to>
                                        <p:strVal val="visible"/>
                                      </p:to>
                                    </p:set>
                                    <p:animEffect transition="in" filter="checkerboard(across)">
                                      <p:cBhvr>
                                        <p:cTn id="17"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P spid="23558" grpId="0" animBg="1" autoUpdateAnimBg="0"/>
      <p:bldP spid="23559"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2737" name="Rectangle 2"/>
          <p:cNvSpPr>
            <a:spLocks noGrp="1" noChangeArrowheads="1"/>
          </p:cNvSpPr>
          <p:nvPr>
            <p:ph type="title"/>
          </p:nvPr>
        </p:nvSpPr>
        <p:spPr/>
        <p:txBody>
          <a:bodyPr/>
          <a:lstStyle/>
          <a:p>
            <a:pPr eaLnBrk="1" hangingPunct="1"/>
            <a:endParaRPr lang="en-US" smtClean="0"/>
          </a:p>
        </p:txBody>
      </p:sp>
      <p:pic>
        <p:nvPicPr>
          <p:cNvPr id="372738" name="Picture 3" descr="beaches3"/>
          <p:cNvPicPr>
            <a:picLocks noGrp="1" noChangeAspect="1" noChangeArrowheads="1"/>
          </p:cNvPicPr>
          <p:nvPr>
            <p:ph idx="1"/>
          </p:nvPr>
        </p:nvPicPr>
        <p:blipFill>
          <a:blip r:embed="rId2"/>
          <a:srcRect/>
          <a:stretch>
            <a:fillRect/>
          </a:stretch>
        </p:blipFill>
        <p:spPr>
          <a:xfrm>
            <a:off x="0" y="0"/>
            <a:ext cx="9144000" cy="6858000"/>
          </a:xfrm>
        </p:spPr>
      </p:pic>
      <p:sp>
        <p:nvSpPr>
          <p:cNvPr id="83972" name="WordArt 4"/>
          <p:cNvSpPr>
            <a:spLocks noChangeArrowheads="1" noChangeShapeType="1" noTextEdit="1"/>
          </p:cNvSpPr>
          <p:nvPr/>
        </p:nvSpPr>
        <p:spPr bwMode="auto">
          <a:xfrm>
            <a:off x="76200" y="76200"/>
            <a:ext cx="6629400" cy="2590800"/>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a:tailEnd/>
                </a:ln>
                <a:solidFill>
                  <a:srgbClr val="FF0000"/>
                </a:solidFill>
                <a:latin typeface="Arial Black"/>
              </a:rPr>
              <a:t>2 CORINTHIANS</a:t>
            </a:r>
          </a:p>
        </p:txBody>
      </p:sp>
      <p:sp>
        <p:nvSpPr>
          <p:cNvPr id="83973" name="WordArt 5"/>
          <p:cNvSpPr>
            <a:spLocks noChangeArrowheads="1" noChangeShapeType="1" noTextEdit="1"/>
          </p:cNvSpPr>
          <p:nvPr/>
        </p:nvSpPr>
        <p:spPr bwMode="auto">
          <a:xfrm>
            <a:off x="5791200" y="1447800"/>
            <a:ext cx="2667000" cy="9144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FFFF99"/>
                </a:solidFill>
                <a:effectLst>
                  <a:outerShdw dist="45791" dir="2021404" algn="ctr" rotWithShape="0">
                    <a:srgbClr val="B2B2B2">
                      <a:alpha val="79999"/>
                    </a:srgbClr>
                  </a:outerShdw>
                </a:effectLst>
                <a:latin typeface="Times New Roman"/>
                <a:cs typeface="Times New Roman"/>
              </a:rPr>
              <a:t>Presented By</a:t>
            </a:r>
          </a:p>
        </p:txBody>
      </p:sp>
      <p:pic>
        <p:nvPicPr>
          <p:cNvPr id="83974" name="Picture 6" descr="PMDTR006"/>
          <p:cNvPicPr>
            <a:picLocks noChangeAspect="1" noChangeArrowheads="1"/>
          </p:cNvPicPr>
          <p:nvPr/>
        </p:nvPicPr>
        <p:blipFill>
          <a:blip r:embed="rId3"/>
          <a:srcRect/>
          <a:stretch>
            <a:fillRect/>
          </a:stretch>
        </p:blipFill>
        <p:spPr bwMode="auto">
          <a:xfrm>
            <a:off x="381000" y="2471738"/>
            <a:ext cx="4267200" cy="4081462"/>
          </a:xfrm>
          <a:prstGeom prst="rect">
            <a:avLst/>
          </a:prstGeom>
          <a:noFill/>
          <a:ln w="9525">
            <a:noFill/>
            <a:miter lim="800000"/>
            <a:headEnd/>
            <a:tailEnd/>
          </a:ln>
        </p:spPr>
      </p:pic>
      <p:sp>
        <p:nvSpPr>
          <p:cNvPr id="83975" name="Text Box 7"/>
          <p:cNvSpPr txBox="1">
            <a:spLocks noChangeArrowheads="1"/>
          </p:cNvSpPr>
          <p:nvPr/>
        </p:nvSpPr>
        <p:spPr bwMode="auto">
          <a:xfrm>
            <a:off x="5394325" y="2286000"/>
            <a:ext cx="3521075" cy="4206875"/>
          </a:xfrm>
          <a:prstGeom prst="rect">
            <a:avLst/>
          </a:prstGeom>
          <a:noFill/>
          <a:ln w="9525">
            <a:noFill/>
            <a:miter lim="800000"/>
            <a:headEnd/>
            <a:tailEnd/>
          </a:ln>
          <a:effectLst/>
        </p:spPr>
        <p:txBody>
          <a:bodyPr>
            <a:spAutoFit/>
          </a:bodyPr>
          <a:lstStyle/>
          <a:p>
            <a:pPr algn="ctr"/>
            <a:r>
              <a:rPr lang="en-US" sz="3000" b="1">
                <a:solidFill>
                  <a:schemeClr val="bg1"/>
                </a:solidFill>
                <a:effectLst>
                  <a:outerShdw blurRad="38100" dist="38100" dir="2700000" algn="tl">
                    <a:srgbClr val="C0C0C0"/>
                  </a:outerShdw>
                </a:effectLst>
                <a:latin typeface="Garamond" pitchFamily="18" charset="0"/>
              </a:rPr>
              <a:t>Timothy Sng</a:t>
            </a:r>
          </a:p>
          <a:p>
            <a:pPr algn="ctr"/>
            <a:r>
              <a:rPr lang="en-US" sz="3000" b="1">
                <a:solidFill>
                  <a:schemeClr val="bg1"/>
                </a:solidFill>
                <a:effectLst>
                  <a:outerShdw blurRad="38100" dist="38100" dir="2700000" algn="tl">
                    <a:srgbClr val="C0C0C0"/>
                  </a:outerShdw>
                </a:effectLst>
                <a:latin typeface="Garamond" pitchFamily="18" charset="0"/>
              </a:rPr>
              <a:t>Jordan Tan</a:t>
            </a:r>
          </a:p>
          <a:p>
            <a:pPr algn="ctr"/>
            <a:r>
              <a:rPr lang="en-US" sz="3000" b="1">
                <a:solidFill>
                  <a:schemeClr val="bg1"/>
                </a:solidFill>
                <a:effectLst>
                  <a:outerShdw blurRad="38100" dist="38100" dir="2700000" algn="tl">
                    <a:srgbClr val="C0C0C0"/>
                  </a:outerShdw>
                </a:effectLst>
                <a:latin typeface="Garamond" pitchFamily="18" charset="0"/>
              </a:rPr>
              <a:t>Chong Wong Mui</a:t>
            </a:r>
          </a:p>
          <a:p>
            <a:pPr algn="ctr"/>
            <a:r>
              <a:rPr lang="en-US" sz="3000" b="1">
                <a:solidFill>
                  <a:schemeClr val="bg1"/>
                </a:solidFill>
                <a:effectLst>
                  <a:outerShdw blurRad="38100" dist="38100" dir="2700000" algn="tl">
                    <a:srgbClr val="C0C0C0"/>
                  </a:outerShdw>
                </a:effectLst>
                <a:latin typeface="Garamond" pitchFamily="18" charset="0"/>
              </a:rPr>
              <a:t>Timothy Pang</a:t>
            </a:r>
          </a:p>
          <a:p>
            <a:pPr algn="ctr"/>
            <a:r>
              <a:rPr lang="en-US" sz="3000" b="1">
                <a:solidFill>
                  <a:schemeClr val="bg1"/>
                </a:solidFill>
                <a:effectLst>
                  <a:outerShdw blurRad="38100" dist="38100" dir="2700000" algn="tl">
                    <a:srgbClr val="C0C0C0"/>
                  </a:outerShdw>
                </a:effectLst>
                <a:latin typeface="Garamond" pitchFamily="18" charset="0"/>
              </a:rPr>
              <a:t>Zajamo</a:t>
            </a:r>
          </a:p>
          <a:p>
            <a:pPr algn="ctr"/>
            <a:r>
              <a:rPr lang="en-US" sz="3000" b="1">
                <a:solidFill>
                  <a:schemeClr val="bg1"/>
                </a:solidFill>
                <a:effectLst>
                  <a:outerShdw blurRad="38100" dist="38100" dir="2700000" algn="tl">
                    <a:srgbClr val="C0C0C0"/>
                  </a:outerShdw>
                </a:effectLst>
                <a:latin typeface="Garamond" pitchFamily="18" charset="0"/>
              </a:rPr>
              <a:t>Lochumi</a:t>
            </a:r>
          </a:p>
          <a:p>
            <a:pPr algn="ctr"/>
            <a:r>
              <a:rPr lang="en-US" sz="3000" b="1">
                <a:solidFill>
                  <a:schemeClr val="bg1"/>
                </a:solidFill>
                <a:effectLst>
                  <a:outerShdw blurRad="38100" dist="38100" dir="2700000" algn="tl">
                    <a:srgbClr val="C0C0C0"/>
                  </a:outerShdw>
                </a:effectLst>
                <a:latin typeface="Garamond" pitchFamily="18" charset="0"/>
              </a:rPr>
              <a:t>Joyce</a:t>
            </a:r>
          </a:p>
          <a:p>
            <a:pPr algn="ctr"/>
            <a:r>
              <a:rPr lang="en-US" sz="3000" b="1">
                <a:solidFill>
                  <a:schemeClr val="bg1"/>
                </a:solidFill>
                <a:effectLst>
                  <a:outerShdw blurRad="38100" dist="38100" dir="2700000" algn="tl">
                    <a:srgbClr val="C0C0C0"/>
                  </a:outerShdw>
                </a:effectLst>
                <a:latin typeface="Garamond" pitchFamily="18" charset="0"/>
              </a:rPr>
              <a:t>Vincent Lee</a:t>
            </a:r>
          </a:p>
          <a:p>
            <a:pPr algn="ctr"/>
            <a:r>
              <a:rPr lang="en-US" sz="3000" b="1">
                <a:solidFill>
                  <a:schemeClr val="bg1"/>
                </a:solidFill>
                <a:effectLst>
                  <a:outerShdw blurRad="38100" dist="38100" dir="2700000" algn="tl">
                    <a:srgbClr val="C0C0C0"/>
                  </a:outerShdw>
                </a:effectLst>
                <a:latin typeface="Garamond" pitchFamily="18" charset="0"/>
              </a:rPr>
              <a:t>Patrick Fung</a:t>
            </a:r>
          </a:p>
        </p:txBody>
      </p:sp>
      <p:sp>
        <p:nvSpPr>
          <p:cNvPr id="83976" name="WordArt 8"/>
          <p:cNvSpPr>
            <a:spLocks noChangeArrowheads="1" noChangeShapeType="1" noTextEdit="1"/>
          </p:cNvSpPr>
          <p:nvPr/>
        </p:nvSpPr>
        <p:spPr bwMode="auto">
          <a:xfrm>
            <a:off x="4876800" y="2667000"/>
            <a:ext cx="4800600" cy="24384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a:rPr>
              <a:t>APOSTLESHIP</a:t>
            </a:r>
          </a:p>
        </p:txBody>
      </p:sp>
      <p:sp>
        <p:nvSpPr>
          <p:cNvPr id="9" name="WordArt 4"/>
          <p:cNvSpPr>
            <a:spLocks noChangeArrowheads="1" noChangeShapeType="1" noTextEdit="1"/>
          </p:cNvSpPr>
          <p:nvPr/>
        </p:nvSpPr>
        <p:spPr bwMode="auto">
          <a:xfrm>
            <a:off x="0" y="0"/>
            <a:ext cx="6629400" cy="2590800"/>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a:tailEnd/>
                </a:ln>
                <a:solidFill>
                  <a:srgbClr val="FF0000"/>
                </a:solidFill>
                <a:latin typeface="Arial Black"/>
              </a:rPr>
              <a:t>2 CORINTHIANS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p:cTn id="7" dur="1000" fill="hold"/>
                                        <p:tgtEl>
                                          <p:spTgt spid="83974"/>
                                        </p:tgtEl>
                                        <p:attrNameLst>
                                          <p:attrName>ppt_w</p:attrName>
                                        </p:attrNameLst>
                                      </p:cBhvr>
                                      <p:tavLst>
                                        <p:tav tm="0">
                                          <p:val>
                                            <p:strVal val="#ppt_w*0.70"/>
                                          </p:val>
                                        </p:tav>
                                        <p:tav tm="100000">
                                          <p:val>
                                            <p:strVal val="#ppt_w"/>
                                          </p:val>
                                        </p:tav>
                                      </p:tavLst>
                                    </p:anim>
                                    <p:anim calcmode="lin" valueType="num">
                                      <p:cBhvr>
                                        <p:cTn id="8" dur="1000" fill="hold"/>
                                        <p:tgtEl>
                                          <p:spTgt spid="83974"/>
                                        </p:tgtEl>
                                        <p:attrNameLst>
                                          <p:attrName>ppt_h</p:attrName>
                                        </p:attrNameLst>
                                      </p:cBhvr>
                                      <p:tavLst>
                                        <p:tav tm="0">
                                          <p:val>
                                            <p:strVal val="#ppt_h"/>
                                          </p:val>
                                        </p:tav>
                                        <p:tav tm="100000">
                                          <p:val>
                                            <p:strVal val="#ppt_h"/>
                                          </p:val>
                                        </p:tav>
                                      </p:tavLst>
                                    </p:anim>
                                    <p:animEffect transition="in" filter="fade">
                                      <p:cBhvr>
                                        <p:cTn id="9" dur="1000"/>
                                        <p:tgtEl>
                                          <p:spTgt spid="83974"/>
                                        </p:tgtEl>
                                      </p:cBhvr>
                                    </p:animEffect>
                                  </p:childTnLst>
                                </p:cTn>
                              </p:par>
                            </p:childTnLst>
                          </p:cTn>
                        </p:par>
                        <p:par>
                          <p:cTn id="10" fill="hold" nodeType="afterGroup">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83972"/>
                                        </p:tgtEl>
                                        <p:attrNameLst>
                                          <p:attrName>style.visibility</p:attrName>
                                        </p:attrNameLst>
                                      </p:cBhvr>
                                      <p:to>
                                        <p:strVal val="visible"/>
                                      </p:to>
                                    </p:set>
                                    <p:animEffect transition="in" filter="slide(fromBottom)">
                                      <p:cBhvr>
                                        <p:cTn id="13" dur="500"/>
                                        <p:tgtEl>
                                          <p:spTgt spid="83972"/>
                                        </p:tgtEl>
                                      </p:cBhvr>
                                    </p:animEffect>
                                  </p:childTnLst>
                                </p:cTn>
                              </p:par>
                            </p:childTnLst>
                          </p:cTn>
                        </p:par>
                        <p:par>
                          <p:cTn id="14" fill="hold" nodeType="afterGroup">
                            <p:stCondLst>
                              <p:cond delay="1500"/>
                            </p:stCondLst>
                            <p:childTnLst>
                              <p:par>
                                <p:cTn id="15" presetID="28" presetClass="entr" presetSubtype="0" fill="hold" grpId="0" nodeType="afterEffect">
                                  <p:stCondLst>
                                    <p:cond delay="0"/>
                                  </p:stCondLst>
                                  <p:childTnLst>
                                    <p:set>
                                      <p:cBhvr>
                                        <p:cTn id="16" dur="1" fill="hold">
                                          <p:stCondLst>
                                            <p:cond delay="0"/>
                                          </p:stCondLst>
                                        </p:cTn>
                                        <p:tgtEl>
                                          <p:spTgt spid="83973"/>
                                        </p:tgtEl>
                                        <p:attrNameLst>
                                          <p:attrName>style.visibility</p:attrName>
                                        </p:attrNameLst>
                                      </p:cBhvr>
                                      <p:to>
                                        <p:strVal val="visible"/>
                                      </p:to>
                                    </p:set>
                                    <p:anim calcmode="lin" valueType="num">
                                      <p:cBhvr>
                                        <p:cTn id="17" dur="15000" fill="hold"/>
                                        <p:tgtEl>
                                          <p:spTgt spid="83973"/>
                                        </p:tgtEl>
                                        <p:attrNameLst>
                                          <p:attrName>ppt_x</p:attrName>
                                        </p:attrNameLst>
                                      </p:cBhvr>
                                      <p:tavLst>
                                        <p:tav tm="0">
                                          <p:val>
                                            <p:strVal val="#ppt_x"/>
                                          </p:val>
                                        </p:tav>
                                        <p:tav tm="100000">
                                          <p:val>
                                            <p:strVal val="#ppt_x"/>
                                          </p:val>
                                        </p:tav>
                                      </p:tavLst>
                                    </p:anim>
                                    <p:anim calcmode="lin" valueType="num">
                                      <p:cBhvr>
                                        <p:cTn id="18" dur="15000" fill="hold"/>
                                        <p:tgtEl>
                                          <p:spTgt spid="83973"/>
                                        </p:tgtEl>
                                        <p:attrNameLst>
                                          <p:attrName>ppt_y</p:attrName>
                                        </p:attrNameLst>
                                      </p:cBhvr>
                                      <p:tavLst>
                                        <p:tav tm="0">
                                          <p:val>
                                            <p:strVal val="#ppt_y+1"/>
                                          </p:val>
                                        </p:tav>
                                        <p:tav tm="100000">
                                          <p:val>
                                            <p:strVal val="#ppt_y-1"/>
                                          </p:val>
                                        </p:tav>
                                      </p:tavLst>
                                    </p:anim>
                                  </p:childTnLst>
                                </p:cTn>
                              </p:par>
                              <p:par>
                                <p:cTn id="19" presetID="28" presetClass="entr" presetSubtype="0" fill="hold" grpId="0" nodeType="withEffect">
                                  <p:stCondLst>
                                    <p:cond delay="0"/>
                                  </p:stCondLst>
                                  <p:childTnLst>
                                    <p:set>
                                      <p:cBhvr>
                                        <p:cTn id="20" dur="1" fill="hold">
                                          <p:stCondLst>
                                            <p:cond delay="0"/>
                                          </p:stCondLst>
                                        </p:cTn>
                                        <p:tgtEl>
                                          <p:spTgt spid="83975"/>
                                        </p:tgtEl>
                                        <p:attrNameLst>
                                          <p:attrName>style.visibility</p:attrName>
                                        </p:attrNameLst>
                                      </p:cBhvr>
                                      <p:to>
                                        <p:strVal val="visible"/>
                                      </p:to>
                                    </p:set>
                                    <p:anim calcmode="lin" valueType="num">
                                      <p:cBhvr>
                                        <p:cTn id="21" dur="15000" fill="hold"/>
                                        <p:tgtEl>
                                          <p:spTgt spid="83975"/>
                                        </p:tgtEl>
                                        <p:attrNameLst>
                                          <p:attrName>ppt_x</p:attrName>
                                        </p:attrNameLst>
                                      </p:cBhvr>
                                      <p:tavLst>
                                        <p:tav tm="0">
                                          <p:val>
                                            <p:strVal val="#ppt_x"/>
                                          </p:val>
                                        </p:tav>
                                        <p:tav tm="100000">
                                          <p:val>
                                            <p:strVal val="#ppt_x"/>
                                          </p:val>
                                        </p:tav>
                                      </p:tavLst>
                                    </p:anim>
                                    <p:anim calcmode="lin" valueType="num">
                                      <p:cBhvr>
                                        <p:cTn id="22" dur="15000" fill="hold"/>
                                        <p:tgtEl>
                                          <p:spTgt spid="83975"/>
                                        </p:tgtEl>
                                        <p:attrNameLst>
                                          <p:attrName>ppt_y</p:attrName>
                                        </p:attrNameLst>
                                      </p:cBhvr>
                                      <p:tavLst>
                                        <p:tav tm="0">
                                          <p:val>
                                            <p:strVal val="#ppt_y+1"/>
                                          </p:val>
                                        </p:tav>
                                        <p:tav tm="100000">
                                          <p:val>
                                            <p:strVal val="#ppt_y-1"/>
                                          </p:val>
                                        </p:tav>
                                      </p:tavLst>
                                    </p:anim>
                                  </p:childTnLst>
                                </p:cTn>
                              </p:par>
                            </p:childTnLst>
                          </p:cTn>
                        </p:par>
                        <p:par>
                          <p:cTn id="23" fill="hold" nodeType="afterGroup">
                            <p:stCondLst>
                              <p:cond delay="16500"/>
                            </p:stCondLst>
                            <p:childTnLst>
                              <p:par>
                                <p:cTn id="24" presetID="23" presetClass="entr" presetSubtype="36" fill="hold" grpId="0" nodeType="afterEffect">
                                  <p:stCondLst>
                                    <p:cond delay="0"/>
                                  </p:stCondLst>
                                  <p:childTnLst>
                                    <p:set>
                                      <p:cBhvr>
                                        <p:cTn id="25" dur="1" fill="hold">
                                          <p:stCondLst>
                                            <p:cond delay="0"/>
                                          </p:stCondLst>
                                        </p:cTn>
                                        <p:tgtEl>
                                          <p:spTgt spid="83976"/>
                                        </p:tgtEl>
                                        <p:attrNameLst>
                                          <p:attrName>style.visibility</p:attrName>
                                        </p:attrNameLst>
                                      </p:cBhvr>
                                      <p:to>
                                        <p:strVal val="visible"/>
                                      </p:to>
                                    </p:set>
                                    <p:anim calcmode="lin" valueType="num">
                                      <p:cBhvr>
                                        <p:cTn id="26" dur="1000" fill="hold"/>
                                        <p:tgtEl>
                                          <p:spTgt spid="83976"/>
                                        </p:tgtEl>
                                        <p:attrNameLst>
                                          <p:attrName>ppt_w</p:attrName>
                                        </p:attrNameLst>
                                      </p:cBhvr>
                                      <p:tavLst>
                                        <p:tav tm="0">
                                          <p:val>
                                            <p:strVal val="(6*min(max(#ppt_w*#ppt_h,.3),1)-7.4)/-.7*#ppt_w"/>
                                          </p:val>
                                        </p:tav>
                                        <p:tav tm="100000">
                                          <p:val>
                                            <p:strVal val="#ppt_w"/>
                                          </p:val>
                                        </p:tav>
                                      </p:tavLst>
                                    </p:anim>
                                    <p:anim calcmode="lin" valueType="num">
                                      <p:cBhvr>
                                        <p:cTn id="27" dur="1000" fill="hold"/>
                                        <p:tgtEl>
                                          <p:spTgt spid="83976"/>
                                        </p:tgtEl>
                                        <p:attrNameLst>
                                          <p:attrName>ppt_h</p:attrName>
                                        </p:attrNameLst>
                                      </p:cBhvr>
                                      <p:tavLst>
                                        <p:tav tm="0">
                                          <p:val>
                                            <p:strVal val="(6*min(max(#ppt_w*#ppt_h,.3),1)-7.4)/-.7*#ppt_h"/>
                                          </p:val>
                                        </p:tav>
                                        <p:tav tm="100000">
                                          <p:val>
                                            <p:strVal val="#ppt_h"/>
                                          </p:val>
                                        </p:tav>
                                      </p:tavLst>
                                    </p:anim>
                                    <p:anim calcmode="lin" valueType="num">
                                      <p:cBhvr>
                                        <p:cTn id="28" dur="1000" fill="hold"/>
                                        <p:tgtEl>
                                          <p:spTgt spid="83976"/>
                                        </p:tgtEl>
                                        <p:attrNameLst>
                                          <p:attrName>ppt_x</p:attrName>
                                        </p:attrNameLst>
                                      </p:cBhvr>
                                      <p:tavLst>
                                        <p:tav tm="0">
                                          <p:val>
                                            <p:fltVal val="0.5"/>
                                          </p:val>
                                        </p:tav>
                                        <p:tav tm="100000">
                                          <p:val>
                                            <p:strVal val="#ppt_x"/>
                                          </p:val>
                                        </p:tav>
                                      </p:tavLst>
                                    </p:anim>
                                    <p:anim calcmode="lin" valueType="num">
                                      <p:cBhvr>
                                        <p:cTn id="29" dur="1000" fill="hold"/>
                                        <p:tgtEl>
                                          <p:spTgt spid="83976"/>
                                        </p:tgtEl>
                                        <p:attrNameLst>
                                          <p:attrName>ppt_y</p:attrName>
                                        </p:attrNameLst>
                                      </p:cBhvr>
                                      <p:tavLst>
                                        <p:tav tm="0">
                                          <p:val>
                                            <p:strVal val="1+(6*min(max(#ppt_w*#ppt_h,.3),1)-7.4)/-.7*#ppt_h/2"/>
                                          </p:val>
                                        </p:tav>
                                        <p:tav tm="100000">
                                          <p:val>
                                            <p:strVal val="#ppt_y"/>
                                          </p:val>
                                        </p:tav>
                                      </p:tavLst>
                                    </p:anim>
                                  </p:childTnLst>
                                </p:cTn>
                              </p:par>
                            </p:childTnLst>
                          </p:cTn>
                        </p:par>
                        <p:par>
                          <p:cTn id="30" fill="hold">
                            <p:stCondLst>
                              <p:cond delay="17500"/>
                            </p:stCondLst>
                            <p:childTnLst>
                              <p:par>
                                <p:cTn id="31" presetID="1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lide(fromBottom)">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P spid="83973" grpId="0" animBg="1"/>
      <p:bldP spid="83975" grpId="0"/>
      <p:bldP spid="8397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BB5D"/>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8305800" y="76200"/>
            <a:ext cx="692150" cy="457200"/>
          </a:xfrm>
          <a:prstGeom prst="rect">
            <a:avLst/>
          </a:prstGeom>
          <a:solidFill>
            <a:srgbClr val="FEFEEF"/>
          </a:solidFill>
          <a:ln w="9525">
            <a:noFill/>
            <a:miter lim="800000"/>
            <a:headEnd/>
            <a:tailEnd/>
          </a:ln>
        </p:spPr>
        <p:txBody>
          <a:bodyPr wrap="none">
            <a:spAutoFit/>
          </a:bodyPr>
          <a:lstStyle/>
          <a:p>
            <a:pPr algn="ctr"/>
            <a:r>
              <a:rPr lang="en-US" b="1">
                <a:latin typeface="Arial" pitchFamily="34" charset="0"/>
              </a:rPr>
              <a:t>162</a:t>
            </a:r>
          </a:p>
        </p:txBody>
      </p:sp>
      <p:sp>
        <p:nvSpPr>
          <p:cNvPr id="16389" name="Text Box 5"/>
          <p:cNvSpPr txBox="1">
            <a:spLocks noChangeArrowheads="1"/>
          </p:cNvSpPr>
          <p:nvPr/>
        </p:nvSpPr>
        <p:spPr bwMode="auto">
          <a:xfrm>
            <a:off x="152400" y="1301750"/>
            <a:ext cx="8839200" cy="4524315"/>
          </a:xfrm>
          <a:prstGeom prst="rect">
            <a:avLst/>
          </a:prstGeom>
          <a:solidFill>
            <a:srgbClr val="FEFEEF"/>
          </a:solidFill>
          <a:ln w="9525">
            <a:noFill/>
            <a:miter lim="800000"/>
            <a:headEnd/>
            <a:tailEnd/>
          </a:ln>
        </p:spPr>
        <p:txBody>
          <a:bodyPr>
            <a:spAutoFit/>
          </a:bodyPr>
          <a:lstStyle/>
          <a:p>
            <a:pPr marL="457200" indent="-457200" algn="ctr">
              <a:buFontTx/>
              <a:buAutoNum type="arabicPeriod"/>
            </a:pPr>
            <a:r>
              <a:rPr lang="en-US" altLang="zh-CN" sz="3200" b="1" u="sng" dirty="0" err="1" smtClean="0">
                <a:latin typeface="Arial" pitchFamily="34" charset="0"/>
                <a:ea typeface="SimSun" pitchFamily="2" charset="-122"/>
              </a:rPr>
              <a:t>Đối</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với</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Nhân</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sự</a:t>
            </a:r>
            <a:r>
              <a:rPr lang="en-US" altLang="zh-CN" sz="3200" b="1" u="sng" dirty="0" smtClean="0">
                <a:latin typeface="Arial" pitchFamily="34" charset="0"/>
                <a:ea typeface="SimSun" pitchFamily="2" charset="-122"/>
              </a:rPr>
              <a:t>: </a:t>
            </a:r>
            <a:endParaRPr lang="en-US" altLang="zh-CN" sz="3200" b="1" u="sng" dirty="0">
              <a:latin typeface="Arial" pitchFamily="34" charset="0"/>
              <a:ea typeface="SimSun" pitchFamily="2" charset="-122"/>
            </a:endParaRPr>
          </a:p>
          <a:p>
            <a:pPr marL="457200" indent="-457200" algn="ctr"/>
            <a:r>
              <a:rPr lang="en-US" altLang="zh-CN" sz="3200" b="1" dirty="0" err="1" smtClean="0">
                <a:latin typeface="Arial" pitchFamily="34" charset="0"/>
                <a:ea typeface="SimSun" pitchFamily="2" charset="-122"/>
              </a:rPr>
              <a:t>Bạn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có</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thường</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xuyên</a:t>
            </a:r>
            <a:r>
              <a:rPr lang="en-US" altLang="zh-CN" sz="3200" b="1" dirty="0" smtClean="0">
                <a:latin typeface="Arial" pitchFamily="34" charset="0"/>
                <a:ea typeface="SimSun" pitchFamily="2" charset="-122"/>
              </a:rPr>
              <a:t> </a:t>
            </a:r>
            <a:r>
              <a:rPr lang="en-US" altLang="zh-CN" sz="3200" b="1" u="sng" dirty="0" err="1" smtClean="0">
                <a:latin typeface="Arial" pitchFamily="34" charset="0"/>
                <a:ea typeface="SimSun" pitchFamily="2" charset="-122"/>
              </a:rPr>
              <a:t>chỉ</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trích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lãnh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đạo</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thuộc</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linh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của</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mình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không</a:t>
            </a:r>
            <a:r>
              <a:rPr lang="en-US" altLang="zh-CN" sz="3200" b="1" dirty="0" smtClean="0">
                <a:latin typeface="Arial" pitchFamily="34" charset="0"/>
                <a:ea typeface="SimSun" pitchFamily="2" charset="-122"/>
              </a:rPr>
              <a:t>?  </a:t>
            </a:r>
            <a:endParaRPr lang="en-US" altLang="zh-CN" sz="3200" b="1" dirty="0">
              <a:latin typeface="Arial" pitchFamily="34" charset="0"/>
              <a:ea typeface="SimSun" pitchFamily="2" charset="-122"/>
            </a:endParaRPr>
          </a:p>
          <a:p>
            <a:pPr marL="457200" indent="-457200" algn="ctr"/>
            <a:r>
              <a:rPr lang="en-US" altLang="zh-CN" sz="3200" b="1" dirty="0" smtClean="0">
                <a:latin typeface="Arial" pitchFamily="34" charset="0"/>
                <a:ea typeface="SimSun" pitchFamily="2" charset="-122"/>
              </a:rPr>
              <a:t>(</a:t>
            </a:r>
            <a:r>
              <a:rPr lang="en-US" altLang="zh-CN" sz="3200" b="1" dirty="0" err="1" smtClean="0">
                <a:latin typeface="Arial" pitchFamily="34" charset="0"/>
                <a:ea typeface="SimSun" pitchFamily="2" charset="-122"/>
              </a:rPr>
              <a:t>Nói</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cách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khác</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bạn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có</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khó</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khăn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gì</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với</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chuyện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thuận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phục</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thẩm</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quyền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không</a:t>
            </a:r>
            <a:r>
              <a:rPr lang="en-US" altLang="zh-CN" sz="3200" b="1" dirty="0" smtClean="0">
                <a:latin typeface="Arial" pitchFamily="34" charset="0"/>
                <a:ea typeface="SimSun" pitchFamily="2" charset="-122"/>
              </a:rPr>
              <a:t>?)</a:t>
            </a:r>
            <a:endParaRPr lang="en-US" altLang="zh-CN" sz="3200" b="1" dirty="0">
              <a:latin typeface="Arial" pitchFamily="34" charset="0"/>
              <a:ea typeface="SimSun" pitchFamily="2" charset="-122"/>
            </a:endParaRPr>
          </a:p>
          <a:p>
            <a:pPr marL="457200" indent="-457200" algn="ctr"/>
            <a:r>
              <a:rPr lang="en-US" altLang="zh-CN" sz="3200" b="1" dirty="0">
                <a:latin typeface="Arial" pitchFamily="34" charset="0"/>
                <a:ea typeface="SimSun" pitchFamily="2" charset="-122"/>
              </a:rPr>
              <a:t> </a:t>
            </a:r>
          </a:p>
          <a:p>
            <a:pPr marL="457200" indent="-457200" algn="ctr"/>
            <a:r>
              <a:rPr lang="en-US" altLang="zh-CN" sz="3200" b="1" dirty="0">
                <a:latin typeface="Arial" pitchFamily="34" charset="0"/>
                <a:ea typeface="SimSun" pitchFamily="2" charset="-122"/>
              </a:rPr>
              <a:t>2. </a:t>
            </a:r>
            <a:r>
              <a:rPr lang="en-US" altLang="zh-CN" sz="3200" b="1" u="sng" dirty="0" err="1" smtClean="0">
                <a:latin typeface="Arial" pitchFamily="34" charset="0"/>
                <a:ea typeface="SimSun" pitchFamily="2" charset="-122"/>
              </a:rPr>
              <a:t>Đối</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với</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lãnh</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đạo</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thuộc</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linh</a:t>
            </a:r>
            <a:r>
              <a:rPr lang="en-US" altLang="zh-CN" sz="3200" b="1" dirty="0" smtClean="0">
                <a:latin typeface="Arial" pitchFamily="34" charset="0"/>
                <a:ea typeface="SimSun" pitchFamily="2" charset="-122"/>
              </a:rPr>
              <a:t>: </a:t>
            </a:r>
            <a:endParaRPr lang="en-US" altLang="zh-CN" sz="3200" b="1" dirty="0">
              <a:latin typeface="Arial" pitchFamily="34" charset="0"/>
              <a:ea typeface="SimSun" pitchFamily="2" charset="-122"/>
            </a:endParaRPr>
          </a:p>
          <a:p>
            <a:pPr marL="457200" indent="-457200" algn="ctr"/>
            <a:r>
              <a:rPr lang="en-US" altLang="zh-CN" sz="3200" b="1" dirty="0" err="1" smtClean="0">
                <a:latin typeface="Arial" pitchFamily="34" charset="0"/>
                <a:ea typeface="SimSun" pitchFamily="2" charset="-122"/>
              </a:rPr>
              <a:t>Bạn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có</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sợ</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khi</a:t>
            </a:r>
            <a:r>
              <a:rPr lang="en-US" altLang="zh-CN" sz="3200" b="1" dirty="0" smtClean="0">
                <a:latin typeface="Arial" pitchFamily="34" charset="0"/>
                <a:ea typeface="SimSun" pitchFamily="2" charset="-122"/>
              </a:rPr>
              <a:t> </a:t>
            </a:r>
            <a:r>
              <a:rPr lang="en-US" altLang="zh-CN" sz="3200" b="1" u="sng" dirty="0" err="1" smtClean="0">
                <a:latin typeface="Arial" pitchFamily="34" charset="0"/>
                <a:ea typeface="SimSun" pitchFamily="2" charset="-122"/>
              </a:rPr>
              <a:t>bênh</a:t>
            </a:r>
            <a:r>
              <a:rPr lang="en-US" altLang="zh-CN" sz="3200" b="1" u="sng" dirty="0" smtClean="0">
                <a:latin typeface="Arial" pitchFamily="34" charset="0"/>
                <a:ea typeface="SimSun" pitchFamily="2" charset="-122"/>
              </a:rPr>
              <a:t> </a:t>
            </a:r>
            <a:r>
              <a:rPr lang="en-US" altLang="zh-CN" sz="3200" b="1" u="sng" dirty="0" err="1" smtClean="0">
                <a:latin typeface="Arial" pitchFamily="34" charset="0"/>
                <a:ea typeface="SimSun" pitchFamily="2" charset="-122"/>
              </a:rPr>
              <a:t>vực</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cho</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thẩm</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quyền</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thuộc</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linh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Chúa</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giao</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cho</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mình</a:t>
            </a:r>
            <a:r>
              <a:rPr lang="en-US" altLang="zh-CN" sz="3200" b="1" dirty="0" smtClean="0">
                <a:latin typeface="Arial" pitchFamily="34" charset="0"/>
                <a:ea typeface="SimSun" pitchFamily="2" charset="-122"/>
              </a:rPr>
              <a:t> </a:t>
            </a:r>
            <a:r>
              <a:rPr lang="en-US" altLang="zh-CN" sz="3200" b="1" dirty="0" err="1" smtClean="0">
                <a:latin typeface="Arial" pitchFamily="34" charset="0"/>
                <a:ea typeface="SimSun" pitchFamily="2" charset="-122"/>
              </a:rPr>
              <a:t>không</a:t>
            </a:r>
            <a:r>
              <a:rPr lang="en-US" altLang="zh-CN" sz="3200" b="1" dirty="0" smtClean="0">
                <a:latin typeface="Arial" pitchFamily="34" charset="0"/>
                <a:ea typeface="SimSun" pitchFamily="2" charset="-122"/>
              </a:rPr>
              <a:t>? </a:t>
            </a:r>
            <a:endParaRPr lang="en-US" altLang="zh-CN" sz="3200" b="1" dirty="0">
              <a:latin typeface="Arial" pitchFamily="34" charset="0"/>
              <a:ea typeface="SimSun" pitchFamily="2" charset="-122"/>
            </a:endParaRPr>
          </a:p>
        </p:txBody>
      </p:sp>
      <p:sp>
        <p:nvSpPr>
          <p:cNvPr id="2" name="Title 1"/>
          <p:cNvSpPr>
            <a:spLocks noGrp="1"/>
          </p:cNvSpPr>
          <p:nvPr>
            <p:ph type="title" idx="4294967295"/>
          </p:nvPr>
        </p:nvSpPr>
        <p:spPr>
          <a:xfrm>
            <a:off x="1763713" y="188913"/>
            <a:ext cx="5688012" cy="742950"/>
          </a:xfrm>
          <a:solidFill>
            <a:srgbClr val="0000FF"/>
          </a:solidFill>
        </p:spPr>
        <p:txBody>
          <a:bodyPr>
            <a:noAutofit/>
          </a:bodyPr>
          <a:lstStyle/>
          <a:p>
            <a:pPr>
              <a:defRPr/>
            </a:pPr>
            <a:r>
              <a:rPr lang="en-US" sz="4800" b="1" dirty="0" err="1" smtClean="0">
                <a:solidFill>
                  <a:schemeClr val="bg1"/>
                </a:solidFill>
                <a:ea typeface="SimSun"/>
              </a:rPr>
              <a:t>Ứng</a:t>
            </a:r>
            <a:r>
              <a:rPr lang="en-US" sz="4800" b="1" dirty="0" smtClean="0">
                <a:solidFill>
                  <a:schemeClr val="bg1"/>
                </a:solidFill>
                <a:ea typeface="SimSun"/>
              </a:rPr>
              <a:t> </a:t>
            </a:r>
            <a:r>
              <a:rPr lang="en-US" sz="4800" b="1" dirty="0" err="1" smtClean="0">
                <a:solidFill>
                  <a:schemeClr val="bg1"/>
                </a:solidFill>
                <a:ea typeface="SimSun"/>
              </a:rPr>
              <a:t>dụng</a:t>
            </a:r>
            <a:endParaRPr lang="en-US" sz="4800" dirty="0">
              <a:solidFill>
                <a:schemeClr val="bg1"/>
              </a:solidFill>
              <a:ea typeface="ＭＳ Ｐゴシック" pitchFamily="-107"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9">
                                            <p:txEl>
                                              <p:pRg st="3" end="3"/>
                                            </p:txEl>
                                          </p:spTgt>
                                        </p:tgtEl>
                                        <p:attrNameLst>
                                          <p:attrName>style.visibility</p:attrName>
                                        </p:attrNameLst>
                                      </p:cBhvr>
                                      <p:to>
                                        <p:strVal val="visible"/>
                                      </p:to>
                                    </p:set>
                                    <p:anim calcmode="lin" valueType="num">
                                      <p:cBhvr additive="base">
                                        <p:cTn id="25" dur="500" fill="hold"/>
                                        <p:tgtEl>
                                          <p:spTgt spid="1638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9">
                                            <p:txEl>
                                              <p:pRg st="4" end="4"/>
                                            </p:txEl>
                                          </p:spTgt>
                                        </p:tgtEl>
                                        <p:attrNameLst>
                                          <p:attrName>style.visibility</p:attrName>
                                        </p:attrNameLst>
                                      </p:cBhvr>
                                      <p:to>
                                        <p:strVal val="visible"/>
                                      </p:to>
                                    </p:set>
                                    <p:anim calcmode="lin" valueType="num">
                                      <p:cBhvr additive="base">
                                        <p:cTn id="31"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9">
                                            <p:txEl>
                                              <p:pRg st="5" end="5"/>
                                            </p:txEl>
                                          </p:spTgt>
                                        </p:tgtEl>
                                        <p:attrNameLst>
                                          <p:attrName>style.visibility</p:attrName>
                                        </p:attrNameLst>
                                      </p:cBhvr>
                                      <p:to>
                                        <p:strVal val="visible"/>
                                      </p:to>
                                    </p:set>
                                    <p:anim calcmode="lin" valueType="num">
                                      <p:cBhvr additive="base">
                                        <p:cTn id="37"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BB5D"/>
        </a:solidFill>
        <a:effectLst/>
      </p:bgPr>
    </p:bg>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07950" y="981075"/>
            <a:ext cx="4768850" cy="5724526"/>
          </a:xfrm>
          <a:prstGeom prst="rect">
            <a:avLst/>
          </a:prstGeom>
          <a:solidFill>
            <a:srgbClr val="F8F8F8"/>
          </a:solidFill>
          <a:ln w="9525">
            <a:solidFill>
              <a:srgbClr val="000000"/>
            </a:solidFill>
            <a:miter lim="800000"/>
            <a:headEnd/>
            <a:tailEnd/>
          </a:ln>
        </p:spPr>
        <p:txBody>
          <a:bodyPr/>
          <a:lstStyle/>
          <a:p>
            <a:pPr algn="ctr"/>
            <a:r>
              <a:rPr lang="en-US" altLang="zh-CN" sz="2800" b="1" u="sng" dirty="0" err="1" smtClean="0">
                <a:latin typeface="Arial" pitchFamily="34" charset="0"/>
                <a:ea typeface="SimSun" pitchFamily="2" charset="-122"/>
              </a:rPr>
              <a:t>Ngoại</a:t>
            </a:r>
            <a:r>
              <a:rPr lang="en-US" altLang="zh-CN" sz="2800" b="1" u="sng" dirty="0" smtClean="0">
                <a:latin typeface="Arial" pitchFamily="34" charset="0"/>
                <a:ea typeface="SimSun" pitchFamily="2" charset="-122"/>
              </a:rPr>
              <a:t> </a:t>
            </a:r>
            <a:r>
              <a:rPr lang="en-US" altLang="zh-CN" sz="2800" b="1" u="sng" dirty="0" err="1" smtClean="0">
                <a:latin typeface="Arial" pitchFamily="34" charset="0"/>
                <a:ea typeface="SimSun" pitchFamily="2" charset="-122"/>
              </a:rPr>
              <a:t>chứng</a:t>
            </a:r>
            <a:r>
              <a:rPr lang="en-US" altLang="zh-CN" sz="2800" b="1" u="sng" dirty="0" smtClean="0">
                <a:latin typeface="Arial" pitchFamily="34" charset="0"/>
                <a:ea typeface="SimSun" pitchFamily="2" charset="-122"/>
              </a:rPr>
              <a:t>:</a:t>
            </a:r>
            <a:endParaRPr lang="en-US" altLang="zh-CN" sz="2800" b="1" u="sng" dirty="0">
              <a:latin typeface="Arial" pitchFamily="34" charset="0"/>
              <a:ea typeface="SimSun" pitchFamily="2" charset="-122"/>
            </a:endParaRPr>
          </a:p>
          <a:p>
            <a:r>
              <a:rPr lang="en-US" altLang="zh-CN" sz="2800" dirty="0" smtClean="0">
                <a:latin typeface="Arial"/>
                <a:ea typeface="SimSun" charset="0"/>
                <a:cs typeface="Arial"/>
              </a:rPr>
              <a:t> </a:t>
            </a:r>
            <a:r>
              <a:rPr lang="en-US" altLang="zh-CN" sz="2800" dirty="0" err="1" smtClean="0">
                <a:latin typeface="Arial"/>
                <a:ea typeface="SimSun" charset="0"/>
                <a:cs typeface="Arial"/>
              </a:rPr>
              <a:t>Sự</a:t>
            </a:r>
            <a:r>
              <a:rPr lang="en-US" altLang="zh-CN" sz="2800" dirty="0" smtClean="0">
                <a:latin typeface="Arial"/>
                <a:ea typeface="SimSun" charset="0"/>
                <a:cs typeface="Arial"/>
              </a:rPr>
              <a:t> </a:t>
            </a:r>
            <a:r>
              <a:rPr lang="en-US" altLang="zh-CN" sz="2800" dirty="0" err="1" smtClean="0">
                <a:latin typeface="Arial"/>
                <a:ea typeface="SimSun" charset="0"/>
                <a:cs typeface="Arial"/>
              </a:rPr>
              <a:t>yểm</a:t>
            </a:r>
            <a:r>
              <a:rPr lang="en-US" altLang="zh-CN" sz="2800" dirty="0" smtClean="0">
                <a:latin typeface="Arial"/>
                <a:ea typeface="SimSun" charset="0"/>
                <a:cs typeface="Arial"/>
              </a:rPr>
              <a:t> </a:t>
            </a:r>
            <a:r>
              <a:rPr lang="en-US" altLang="zh-CN" sz="2800" dirty="0" err="1" smtClean="0">
                <a:latin typeface="Arial"/>
                <a:ea typeface="SimSun" charset="0"/>
                <a:cs typeface="Arial"/>
              </a:rPr>
              <a:t>trợ</a:t>
            </a:r>
            <a:r>
              <a:rPr lang="en-US" altLang="zh-CN" sz="2800" dirty="0" smtClean="0">
                <a:latin typeface="Arial"/>
                <a:ea typeface="SimSun" charset="0"/>
                <a:cs typeface="Arial"/>
              </a:rPr>
              <a:t> </a:t>
            </a:r>
            <a:r>
              <a:rPr lang="en-US" altLang="zh-CN" sz="2800" dirty="0" err="1" smtClean="0">
                <a:latin typeface="Arial"/>
                <a:ea typeface="SimSun" charset="0"/>
                <a:cs typeface="Arial"/>
              </a:rPr>
              <a:t>cho</a:t>
            </a:r>
            <a:r>
              <a:rPr lang="en-US" altLang="zh-CN" sz="2800" dirty="0" smtClean="0">
                <a:latin typeface="Arial"/>
                <a:ea typeface="SimSun" charset="0"/>
                <a:cs typeface="Arial"/>
              </a:rPr>
              <a:t> </a:t>
            </a:r>
            <a:r>
              <a:rPr lang="en-US" altLang="zh-CN" sz="2800" dirty="0" err="1" smtClean="0">
                <a:latin typeface="Arial"/>
                <a:ea typeface="SimSun" charset="0"/>
                <a:cs typeface="Arial"/>
              </a:rPr>
              <a:t>quyền</a:t>
            </a:r>
            <a:r>
              <a:rPr lang="en-US" altLang="zh-CN" sz="2800" dirty="0" smtClean="0">
                <a:latin typeface="Arial"/>
                <a:ea typeface="SimSun" charset="0"/>
                <a:cs typeface="Arial"/>
              </a:rPr>
              <a:t> </a:t>
            </a:r>
            <a:r>
              <a:rPr lang="en-US" altLang="zh-CN" sz="2800" dirty="0" err="1" smtClean="0">
                <a:latin typeface="Arial"/>
                <a:ea typeface="SimSun" charset="0"/>
                <a:cs typeface="Arial"/>
              </a:rPr>
              <a:t>tác</a:t>
            </a:r>
            <a:r>
              <a:rPr lang="en-US" altLang="zh-CN" sz="2800" dirty="0" smtClean="0">
                <a:latin typeface="Arial"/>
                <a:ea typeface="SimSun" charset="0"/>
                <a:cs typeface="Arial"/>
              </a:rPr>
              <a:t> </a:t>
            </a:r>
            <a:r>
              <a:rPr lang="en-US" altLang="zh-CN" sz="2800" dirty="0" err="1" smtClean="0">
                <a:latin typeface="Arial"/>
                <a:ea typeface="SimSun" charset="0"/>
                <a:cs typeface="Arial"/>
              </a:rPr>
              <a:t>giả</a:t>
            </a:r>
            <a:r>
              <a:rPr lang="en-US" altLang="zh-CN" sz="2800" dirty="0" smtClean="0">
                <a:latin typeface="Arial"/>
                <a:ea typeface="SimSun" charset="0"/>
                <a:cs typeface="Arial"/>
              </a:rPr>
              <a:t> </a:t>
            </a:r>
            <a:r>
              <a:rPr lang="en-US" altLang="zh-CN" sz="2800" dirty="0" err="1" smtClean="0">
                <a:latin typeface="Arial"/>
                <a:ea typeface="SimSun" charset="0"/>
                <a:cs typeface="Arial"/>
              </a:rPr>
              <a:t>của</a:t>
            </a:r>
            <a:r>
              <a:rPr lang="en-US" altLang="zh-CN" sz="2800" dirty="0" smtClean="0">
                <a:latin typeface="Arial"/>
                <a:ea typeface="SimSun" charset="0"/>
                <a:cs typeface="Arial"/>
              </a:rPr>
              <a:t> </a:t>
            </a:r>
            <a:r>
              <a:rPr lang="en-US" altLang="zh-CN" sz="2800" dirty="0" err="1" smtClean="0">
                <a:latin typeface="Arial"/>
                <a:ea typeface="SimSun" charset="0"/>
                <a:cs typeface="Arial"/>
              </a:rPr>
              <a:t>Phao-lô</a:t>
            </a:r>
            <a:r>
              <a:rPr lang="en-US" altLang="zh-CN" sz="2800" dirty="0" smtClean="0">
                <a:latin typeface="Arial"/>
                <a:ea typeface="SimSun" charset="0"/>
                <a:cs typeface="Arial"/>
              </a:rPr>
              <a:t> </a:t>
            </a:r>
            <a:r>
              <a:rPr lang="en-US" altLang="zh-CN" sz="2800" dirty="0" err="1" smtClean="0">
                <a:latin typeface="Arial"/>
                <a:ea typeface="SimSun" charset="0"/>
                <a:cs typeface="Arial"/>
              </a:rPr>
              <a:t>được</a:t>
            </a:r>
            <a:r>
              <a:rPr lang="en-US" altLang="zh-CN" sz="2800" dirty="0" smtClean="0">
                <a:latin typeface="Arial"/>
                <a:ea typeface="SimSun" charset="0"/>
                <a:cs typeface="Arial"/>
              </a:rPr>
              <a:t> </a:t>
            </a:r>
            <a:r>
              <a:rPr lang="en-US" altLang="zh-CN" sz="2800" dirty="0" err="1" smtClean="0">
                <a:latin typeface="Arial"/>
                <a:ea typeface="SimSun" charset="0"/>
                <a:cs typeface="Arial"/>
              </a:rPr>
              <a:t>đưa</a:t>
            </a:r>
            <a:r>
              <a:rPr lang="en-US" altLang="zh-CN" sz="2800" dirty="0" smtClean="0">
                <a:latin typeface="Arial"/>
                <a:ea typeface="SimSun" charset="0"/>
                <a:cs typeface="Arial"/>
              </a:rPr>
              <a:t> </a:t>
            </a:r>
            <a:r>
              <a:rPr lang="en-US" altLang="zh-CN" sz="2800" dirty="0" err="1" smtClean="0">
                <a:latin typeface="Arial"/>
                <a:ea typeface="SimSun" charset="0"/>
                <a:cs typeface="Arial"/>
              </a:rPr>
              <a:t>ra</a:t>
            </a:r>
            <a:r>
              <a:rPr lang="en-US" altLang="zh-CN" sz="2800" dirty="0" smtClean="0">
                <a:latin typeface="Arial"/>
                <a:ea typeface="SimSun" charset="0"/>
                <a:cs typeface="Arial"/>
              </a:rPr>
              <a:t> </a:t>
            </a:r>
            <a:r>
              <a:rPr lang="en-US" altLang="zh-CN" sz="2800" dirty="0" err="1" smtClean="0">
                <a:latin typeface="Arial"/>
                <a:ea typeface="SimSun" charset="0"/>
                <a:cs typeface="Arial"/>
              </a:rPr>
              <a:t>từ</a:t>
            </a:r>
            <a:r>
              <a:rPr lang="en-US" altLang="zh-CN" sz="2800" dirty="0" smtClean="0">
                <a:latin typeface="Arial"/>
                <a:ea typeface="SimSun" charset="0"/>
                <a:cs typeface="Arial"/>
              </a:rPr>
              <a:t> </a:t>
            </a:r>
            <a:r>
              <a:rPr lang="en-US" altLang="zh-CN" sz="2800" dirty="0" err="1" smtClean="0">
                <a:latin typeface="Arial"/>
                <a:ea typeface="SimSun" charset="0"/>
                <a:cs typeface="Arial"/>
              </a:rPr>
              <a:t>những</a:t>
            </a:r>
            <a:r>
              <a:rPr lang="en-US" altLang="zh-CN" sz="2800" dirty="0" smtClean="0">
                <a:latin typeface="Arial"/>
                <a:ea typeface="SimSun" charset="0"/>
                <a:cs typeface="Arial"/>
              </a:rPr>
              <a:t> </a:t>
            </a:r>
            <a:r>
              <a:rPr lang="en-US" altLang="zh-CN" sz="2800" dirty="0" err="1" smtClean="0">
                <a:latin typeface="Arial"/>
                <a:ea typeface="SimSun" charset="0"/>
                <a:cs typeface="Arial"/>
              </a:rPr>
              <a:t>nhà</a:t>
            </a:r>
            <a:r>
              <a:rPr lang="en-US" altLang="zh-CN" sz="2800" dirty="0" smtClean="0">
                <a:latin typeface="Arial"/>
                <a:ea typeface="SimSun" charset="0"/>
                <a:cs typeface="Arial"/>
              </a:rPr>
              <a:t> </a:t>
            </a:r>
            <a:r>
              <a:rPr lang="en-US" altLang="zh-CN" sz="2800" dirty="0" err="1" smtClean="0">
                <a:latin typeface="Arial"/>
                <a:ea typeface="SimSun" charset="0"/>
                <a:cs typeface="Arial"/>
              </a:rPr>
              <a:t>phê</a:t>
            </a:r>
            <a:r>
              <a:rPr lang="en-US" altLang="zh-CN" sz="2800" dirty="0" smtClean="0">
                <a:latin typeface="Arial"/>
                <a:ea typeface="SimSun" charset="0"/>
                <a:cs typeface="Arial"/>
              </a:rPr>
              <a:t> </a:t>
            </a:r>
            <a:r>
              <a:rPr lang="en-US" altLang="zh-CN" sz="2800" dirty="0" err="1" smtClean="0">
                <a:latin typeface="Arial"/>
                <a:ea typeface="SimSun" charset="0"/>
                <a:cs typeface="Arial"/>
              </a:rPr>
              <a:t>bình</a:t>
            </a:r>
            <a:r>
              <a:rPr lang="en-US" altLang="zh-CN" sz="2800" dirty="0" smtClean="0">
                <a:latin typeface="Arial"/>
                <a:ea typeface="SimSun" charset="0"/>
                <a:cs typeface="Arial"/>
              </a:rPr>
              <a:t> </a:t>
            </a:r>
            <a:r>
              <a:rPr lang="en-US" altLang="zh-CN" sz="2800" dirty="0" err="1" smtClean="0">
                <a:latin typeface="Arial"/>
                <a:ea typeface="SimSun" charset="0"/>
                <a:cs typeface="Arial"/>
              </a:rPr>
              <a:t>giàu</a:t>
            </a:r>
            <a:r>
              <a:rPr lang="en-US" altLang="zh-CN" sz="2800" dirty="0" smtClean="0">
                <a:latin typeface="Arial"/>
                <a:ea typeface="SimSun" charset="0"/>
                <a:cs typeface="Arial"/>
              </a:rPr>
              <a:t> </a:t>
            </a:r>
            <a:r>
              <a:rPr lang="en-US" altLang="zh-CN" sz="2800" dirty="0" err="1" smtClean="0">
                <a:latin typeface="Arial"/>
                <a:ea typeface="SimSun" charset="0"/>
                <a:cs typeface="Arial"/>
              </a:rPr>
              <a:t>tưởng</a:t>
            </a:r>
            <a:r>
              <a:rPr lang="en-US" altLang="zh-CN" sz="2800" dirty="0" smtClean="0">
                <a:latin typeface="Arial"/>
                <a:ea typeface="SimSun" charset="0"/>
                <a:cs typeface="Arial"/>
              </a:rPr>
              <a:t> </a:t>
            </a:r>
            <a:r>
              <a:rPr lang="en-US" altLang="zh-CN" sz="2800" dirty="0" err="1" smtClean="0">
                <a:latin typeface="Arial"/>
                <a:ea typeface="SimSun" charset="0"/>
                <a:cs typeface="Arial"/>
              </a:rPr>
              <a:t>tượng</a:t>
            </a:r>
            <a:r>
              <a:rPr lang="en-US" altLang="zh-CN" sz="2800" dirty="0" smtClean="0">
                <a:latin typeface="Arial"/>
                <a:ea typeface="SimSun" charset="0"/>
                <a:cs typeface="Arial"/>
              </a:rPr>
              <a:t> </a:t>
            </a:r>
            <a:r>
              <a:rPr lang="en-US" altLang="zh-CN" sz="2800" dirty="0" err="1" smtClean="0">
                <a:latin typeface="Arial"/>
                <a:ea typeface="SimSun" charset="0"/>
                <a:cs typeface="Arial"/>
              </a:rPr>
              <a:t>nhất</a:t>
            </a:r>
            <a:r>
              <a:rPr lang="en-US" altLang="zh-CN" sz="2800" dirty="0" smtClean="0">
                <a:latin typeface="Arial"/>
                <a:ea typeface="SimSun" charset="0"/>
                <a:cs typeface="Arial"/>
              </a:rPr>
              <a:t> </a:t>
            </a:r>
            <a:r>
              <a:rPr lang="en-US" altLang="zh-CN" sz="2800" dirty="0" err="1" smtClean="0">
                <a:latin typeface="Arial"/>
                <a:ea typeface="SimSun" charset="0"/>
                <a:cs typeface="Arial"/>
              </a:rPr>
              <a:t>vì</a:t>
            </a:r>
            <a:r>
              <a:rPr lang="en-US" altLang="zh-CN" sz="2800" dirty="0" smtClean="0">
                <a:latin typeface="Arial"/>
                <a:ea typeface="SimSun" charset="0"/>
                <a:cs typeface="Arial"/>
              </a:rPr>
              <a:t> </a:t>
            </a:r>
            <a:r>
              <a:rPr lang="en-US" altLang="zh-CN" sz="2800" dirty="0" err="1" smtClean="0">
                <a:latin typeface="Arial"/>
                <a:ea typeface="SimSun" charset="0"/>
                <a:cs typeface="Arial"/>
              </a:rPr>
              <a:t>chứng</a:t>
            </a:r>
            <a:r>
              <a:rPr lang="en-US" altLang="zh-CN" sz="2800" dirty="0" smtClean="0">
                <a:latin typeface="Arial"/>
                <a:ea typeface="SimSun" charset="0"/>
                <a:cs typeface="Arial"/>
              </a:rPr>
              <a:t> </a:t>
            </a:r>
            <a:r>
              <a:rPr lang="en-US" altLang="zh-CN" sz="2800" dirty="0" err="1" smtClean="0">
                <a:latin typeface="Arial"/>
                <a:ea typeface="SimSun" charset="0"/>
                <a:cs typeface="Arial"/>
              </a:rPr>
              <a:t>cớ</a:t>
            </a:r>
            <a:r>
              <a:rPr lang="en-US" altLang="zh-CN" sz="2800" dirty="0" smtClean="0">
                <a:latin typeface="Arial"/>
                <a:ea typeface="SimSun" charset="0"/>
                <a:cs typeface="Arial"/>
              </a:rPr>
              <a:t> </a:t>
            </a:r>
            <a:r>
              <a:rPr lang="en-US" altLang="zh-CN" sz="2800" dirty="0" err="1" smtClean="0">
                <a:latin typeface="Arial"/>
                <a:ea typeface="SimSun" charset="0"/>
                <a:cs typeface="Arial"/>
              </a:rPr>
              <a:t>từ</a:t>
            </a:r>
            <a:r>
              <a:rPr lang="en-US" altLang="zh-CN" sz="2800" dirty="0" smtClean="0">
                <a:latin typeface="Arial"/>
                <a:ea typeface="SimSun" charset="0"/>
                <a:cs typeface="Arial"/>
              </a:rPr>
              <a:t> </a:t>
            </a:r>
            <a:r>
              <a:rPr lang="en-US" altLang="zh-CN" sz="2800" dirty="0" err="1" smtClean="0">
                <a:latin typeface="Arial"/>
                <a:ea typeface="SimSun" charset="0"/>
                <a:cs typeface="Arial"/>
              </a:rPr>
              <a:t>các</a:t>
            </a:r>
            <a:r>
              <a:rPr lang="en-US" altLang="zh-CN" sz="2800" dirty="0" smtClean="0">
                <a:latin typeface="Arial"/>
                <a:ea typeface="SimSun" charset="0"/>
                <a:cs typeface="Arial"/>
              </a:rPr>
              <a:t> </a:t>
            </a:r>
            <a:r>
              <a:rPr lang="en-US" altLang="zh-CN" sz="2800" dirty="0" err="1" smtClean="0">
                <a:latin typeface="Arial"/>
                <a:ea typeface="SimSun" charset="0"/>
                <a:cs typeface="Arial"/>
              </a:rPr>
              <a:t>giáo</a:t>
            </a:r>
            <a:r>
              <a:rPr lang="en-US" altLang="zh-CN" sz="2800" dirty="0" smtClean="0">
                <a:latin typeface="Arial"/>
                <a:ea typeface="SimSun" charset="0"/>
                <a:cs typeface="Arial"/>
              </a:rPr>
              <a:t> </a:t>
            </a:r>
            <a:r>
              <a:rPr lang="en-US" altLang="zh-CN" sz="2800" dirty="0" err="1" smtClean="0">
                <a:latin typeface="Arial"/>
                <a:ea typeface="SimSun" charset="0"/>
                <a:cs typeface="Arial"/>
              </a:rPr>
              <a:t>phụ</a:t>
            </a:r>
            <a:r>
              <a:rPr lang="en-US" altLang="zh-CN" sz="2800" dirty="0" smtClean="0">
                <a:latin typeface="Arial"/>
                <a:ea typeface="SimSun" charset="0"/>
                <a:cs typeface="Arial"/>
              </a:rPr>
              <a:t> </a:t>
            </a:r>
            <a:r>
              <a:rPr lang="en-US" altLang="zh-CN" sz="2800" dirty="0" err="1" smtClean="0">
                <a:latin typeface="Arial"/>
                <a:ea typeface="SimSun" charset="0"/>
                <a:cs typeface="Arial"/>
              </a:rPr>
              <a:t>có</a:t>
            </a:r>
            <a:r>
              <a:rPr lang="en-US" altLang="zh-CN" sz="2800" dirty="0" smtClean="0">
                <a:latin typeface="Arial"/>
                <a:ea typeface="SimSun" charset="0"/>
                <a:cs typeface="Arial"/>
              </a:rPr>
              <a:t> </a:t>
            </a:r>
            <a:r>
              <a:rPr lang="en-US" altLang="zh-CN" sz="2800" dirty="0" err="1" smtClean="0">
                <a:latin typeface="Arial"/>
                <a:ea typeface="SimSun" charset="0"/>
                <a:cs typeface="Arial"/>
              </a:rPr>
              <a:t>rất</a:t>
            </a:r>
            <a:r>
              <a:rPr lang="en-US" altLang="zh-CN" sz="2800" dirty="0" smtClean="0">
                <a:latin typeface="Arial"/>
                <a:ea typeface="SimSun" charset="0"/>
                <a:cs typeface="Arial"/>
              </a:rPr>
              <a:t> </a:t>
            </a:r>
            <a:r>
              <a:rPr lang="en-US" altLang="zh-CN" sz="2800" dirty="0" err="1" smtClean="0">
                <a:latin typeface="Arial"/>
                <a:ea typeface="SimSun" charset="0"/>
                <a:cs typeface="Arial"/>
              </a:rPr>
              <a:t>sớm</a:t>
            </a:r>
            <a:r>
              <a:rPr lang="en-US" altLang="zh-CN" sz="2800" dirty="0" smtClean="0">
                <a:latin typeface="Arial"/>
                <a:ea typeface="SimSun" charset="0"/>
                <a:cs typeface="Arial"/>
              </a:rPr>
              <a:t>.</a:t>
            </a:r>
          </a:p>
          <a:p>
            <a:pPr algn="just"/>
            <a:r>
              <a:rPr lang="en-US" altLang="zh-CN" sz="2800" dirty="0" smtClean="0">
                <a:latin typeface="Arial"/>
                <a:ea typeface="SimSun" charset="0"/>
                <a:cs typeface="Arial"/>
              </a:rPr>
              <a:t> </a:t>
            </a:r>
            <a:r>
              <a:rPr lang="en-US" altLang="zh-CN" sz="2800" dirty="0" err="1" smtClean="0">
                <a:latin typeface="Arial"/>
                <a:ea typeface="SimSun" charset="0"/>
                <a:cs typeface="Arial"/>
              </a:rPr>
              <a:t>Những</a:t>
            </a:r>
            <a:r>
              <a:rPr lang="en-US" altLang="zh-CN" sz="2800" dirty="0" smtClean="0">
                <a:latin typeface="Arial"/>
                <a:ea typeface="SimSun" charset="0"/>
                <a:cs typeface="Arial"/>
              </a:rPr>
              <a:t> </a:t>
            </a:r>
            <a:r>
              <a:rPr lang="en-US" altLang="zh-CN" sz="2800" dirty="0" err="1" smtClean="0">
                <a:latin typeface="Arial"/>
                <a:ea typeface="SimSun" charset="0"/>
                <a:cs typeface="Arial"/>
              </a:rPr>
              <a:t>tác</a:t>
            </a:r>
            <a:r>
              <a:rPr lang="en-US" altLang="zh-CN" sz="2800" dirty="0" smtClean="0">
                <a:latin typeface="Arial"/>
                <a:ea typeface="SimSun" charset="0"/>
                <a:cs typeface="Arial"/>
              </a:rPr>
              <a:t> </a:t>
            </a:r>
            <a:r>
              <a:rPr lang="en-US" altLang="zh-CN" sz="2800" dirty="0" err="1" smtClean="0">
                <a:latin typeface="Arial"/>
                <a:ea typeface="SimSun" charset="0"/>
                <a:cs typeface="Arial"/>
              </a:rPr>
              <a:t>giả</a:t>
            </a:r>
            <a:r>
              <a:rPr lang="en-US" altLang="zh-CN" sz="2800" dirty="0" smtClean="0">
                <a:latin typeface="Arial"/>
                <a:ea typeface="SimSun" charset="0"/>
                <a:cs typeface="Arial"/>
              </a:rPr>
              <a:t> </a:t>
            </a:r>
            <a:r>
              <a:rPr lang="en-US" altLang="zh-CN" sz="2800" dirty="0" err="1" smtClean="0">
                <a:latin typeface="Arial"/>
                <a:ea typeface="SimSun" charset="0"/>
                <a:cs typeface="Arial"/>
              </a:rPr>
              <a:t>trong</a:t>
            </a:r>
            <a:r>
              <a:rPr lang="en-US" altLang="zh-CN" sz="2800" dirty="0" smtClean="0">
                <a:latin typeface="Arial"/>
                <a:ea typeface="SimSun" charset="0"/>
                <a:cs typeface="Arial"/>
              </a:rPr>
              <a:t> </a:t>
            </a:r>
            <a:r>
              <a:rPr lang="en-US" altLang="zh-CN" sz="2800" dirty="0" err="1" smtClean="0">
                <a:latin typeface="Arial"/>
                <a:ea typeface="SimSun" charset="0"/>
                <a:cs typeface="Arial"/>
              </a:rPr>
              <a:t>giáo</a:t>
            </a:r>
            <a:r>
              <a:rPr lang="en-US" altLang="zh-CN" sz="2800" dirty="0" smtClean="0">
                <a:latin typeface="Arial"/>
                <a:ea typeface="SimSun" charset="0"/>
                <a:cs typeface="Arial"/>
              </a:rPr>
              <a:t> </a:t>
            </a:r>
            <a:r>
              <a:rPr lang="en-US" altLang="zh-CN" sz="2800" dirty="0" err="1" smtClean="0">
                <a:latin typeface="Arial"/>
                <a:ea typeface="SimSun" charset="0"/>
                <a:cs typeface="Arial"/>
              </a:rPr>
              <a:t>hội</a:t>
            </a:r>
            <a:r>
              <a:rPr lang="en-US" altLang="zh-CN" sz="2800" dirty="0" smtClean="0">
                <a:latin typeface="Arial"/>
                <a:ea typeface="SimSun" charset="0"/>
                <a:cs typeface="Arial"/>
              </a:rPr>
              <a:t> </a:t>
            </a:r>
            <a:r>
              <a:rPr lang="en-US" altLang="zh-CN" sz="2800" dirty="0" err="1" smtClean="0">
                <a:latin typeface="Arial"/>
                <a:ea typeface="SimSun" charset="0"/>
                <a:cs typeface="Arial"/>
              </a:rPr>
              <a:t>bênh</a:t>
            </a:r>
            <a:r>
              <a:rPr lang="en-US" altLang="zh-CN" sz="2800" dirty="0" smtClean="0">
                <a:latin typeface="Arial"/>
                <a:ea typeface="SimSun" charset="0"/>
                <a:cs typeface="Arial"/>
              </a:rPr>
              <a:t> </a:t>
            </a:r>
            <a:r>
              <a:rPr lang="en-US" altLang="zh-CN" sz="2800" dirty="0" err="1" smtClean="0">
                <a:latin typeface="Arial"/>
                <a:ea typeface="SimSun" charset="0"/>
                <a:cs typeface="Arial"/>
              </a:rPr>
              <a:t>vực</a:t>
            </a:r>
            <a:r>
              <a:rPr lang="en-US" altLang="zh-CN" sz="2800" dirty="0" smtClean="0">
                <a:latin typeface="Arial"/>
                <a:ea typeface="SimSun" charset="0"/>
                <a:cs typeface="Arial"/>
              </a:rPr>
              <a:t> </a:t>
            </a:r>
            <a:r>
              <a:rPr lang="en-US" altLang="zh-CN" sz="2800" dirty="0" err="1" smtClean="0">
                <a:latin typeface="Arial"/>
                <a:ea typeface="SimSun" charset="0"/>
                <a:cs typeface="Arial"/>
              </a:rPr>
              <a:t>tác</a:t>
            </a:r>
            <a:r>
              <a:rPr lang="en-US" altLang="zh-CN" sz="2800" dirty="0" smtClean="0">
                <a:latin typeface="Arial"/>
                <a:ea typeface="SimSun" charset="0"/>
                <a:cs typeface="Arial"/>
              </a:rPr>
              <a:t> </a:t>
            </a:r>
            <a:r>
              <a:rPr lang="en-US" altLang="zh-CN" sz="2800" dirty="0" err="1" smtClean="0">
                <a:latin typeface="Arial"/>
                <a:ea typeface="SimSun" charset="0"/>
                <a:cs typeface="Arial"/>
              </a:rPr>
              <a:t>quyền</a:t>
            </a:r>
            <a:r>
              <a:rPr lang="en-US" altLang="zh-CN" sz="2800" dirty="0" smtClean="0">
                <a:latin typeface="Arial"/>
                <a:ea typeface="SimSun" charset="0"/>
                <a:cs typeface="Arial"/>
              </a:rPr>
              <a:t> </a:t>
            </a:r>
            <a:r>
              <a:rPr lang="en-US" altLang="zh-CN" sz="2800" dirty="0" err="1" smtClean="0">
                <a:latin typeface="Arial"/>
                <a:ea typeface="SimSun" charset="0"/>
                <a:cs typeface="Arial"/>
              </a:rPr>
              <a:t>của</a:t>
            </a:r>
            <a:r>
              <a:rPr lang="en-US" altLang="zh-CN" sz="2800" dirty="0" smtClean="0">
                <a:latin typeface="Arial"/>
                <a:ea typeface="SimSun" charset="0"/>
                <a:cs typeface="Arial"/>
              </a:rPr>
              <a:t> </a:t>
            </a:r>
            <a:r>
              <a:rPr lang="en-US" altLang="zh-CN" sz="2800" dirty="0" err="1" smtClean="0">
                <a:latin typeface="Arial"/>
                <a:ea typeface="SimSun" charset="0"/>
                <a:cs typeface="Arial"/>
              </a:rPr>
              <a:t>Phao-lô</a:t>
            </a:r>
            <a:r>
              <a:rPr lang="en-US" altLang="zh-CN" sz="2800" dirty="0" smtClean="0">
                <a:latin typeface="Arial"/>
                <a:ea typeface="SimSun" charset="0"/>
                <a:cs typeface="Arial"/>
              </a:rPr>
              <a:t> </a:t>
            </a:r>
            <a:r>
              <a:rPr lang="en-US" altLang="zh-CN" sz="2800" dirty="0" err="1" smtClean="0">
                <a:latin typeface="Arial"/>
                <a:ea typeface="SimSun" charset="0"/>
                <a:cs typeface="Arial"/>
              </a:rPr>
              <a:t>gồm</a:t>
            </a:r>
            <a:r>
              <a:rPr lang="en-US" altLang="zh-CN" sz="2800" dirty="0" smtClean="0">
                <a:latin typeface="Arial"/>
                <a:ea typeface="SimSun" charset="0"/>
                <a:cs typeface="Arial"/>
              </a:rPr>
              <a:t>: Clement of Rome, Polycarp, </a:t>
            </a:r>
            <a:r>
              <a:rPr lang="en-US" altLang="zh-CN" sz="2800" dirty="0" err="1" smtClean="0">
                <a:latin typeface="Arial"/>
                <a:ea typeface="SimSun" charset="0"/>
                <a:cs typeface="Arial"/>
              </a:rPr>
              <a:t>và</a:t>
            </a:r>
            <a:r>
              <a:rPr lang="en-US" altLang="zh-CN" sz="2800" dirty="0" smtClean="0">
                <a:latin typeface="Arial"/>
                <a:ea typeface="SimSun" charset="0"/>
                <a:cs typeface="Arial"/>
              </a:rPr>
              <a:t> </a:t>
            </a:r>
            <a:r>
              <a:rPr lang="en-US" altLang="zh-CN" sz="2800" dirty="0" err="1" smtClean="0">
                <a:latin typeface="Arial"/>
                <a:ea typeface="SimSun" charset="0"/>
                <a:cs typeface="Arial"/>
              </a:rPr>
              <a:t>những</a:t>
            </a:r>
            <a:r>
              <a:rPr lang="en-US" altLang="zh-CN" sz="2800" dirty="0" smtClean="0">
                <a:latin typeface="Arial"/>
                <a:ea typeface="SimSun" charset="0"/>
                <a:cs typeface="Arial"/>
              </a:rPr>
              <a:t> </a:t>
            </a:r>
            <a:r>
              <a:rPr lang="en-US" altLang="zh-CN" sz="2800" dirty="0" err="1" smtClean="0">
                <a:latin typeface="Arial"/>
                <a:ea typeface="SimSun" charset="0"/>
                <a:cs typeface="Arial"/>
              </a:rPr>
              <a:t>người</a:t>
            </a:r>
            <a:r>
              <a:rPr lang="en-US" altLang="zh-CN" sz="2800" dirty="0" smtClean="0">
                <a:latin typeface="Arial"/>
                <a:ea typeface="SimSun" charset="0"/>
                <a:cs typeface="Arial"/>
              </a:rPr>
              <a:t> </a:t>
            </a:r>
            <a:r>
              <a:rPr lang="en-US" altLang="zh-CN" sz="2800" dirty="0" err="1" smtClean="0">
                <a:latin typeface="Arial"/>
                <a:ea typeface="SimSun" charset="0"/>
                <a:cs typeface="Arial"/>
              </a:rPr>
              <a:t>khác</a:t>
            </a:r>
            <a:r>
              <a:rPr lang="en-US" altLang="zh-CN" sz="2800" dirty="0" smtClean="0">
                <a:latin typeface="Arial"/>
                <a:ea typeface="SimSun" charset="0"/>
                <a:cs typeface="Arial"/>
              </a:rPr>
              <a:t>, </a:t>
            </a:r>
            <a:r>
              <a:rPr lang="en-US" altLang="zh-CN" sz="2800" dirty="0" err="1" smtClean="0">
                <a:latin typeface="Arial"/>
                <a:ea typeface="SimSun" charset="0"/>
                <a:cs typeface="Arial"/>
              </a:rPr>
              <a:t>kể</a:t>
            </a:r>
            <a:r>
              <a:rPr lang="en-US" altLang="zh-CN" sz="2800" dirty="0" smtClean="0">
                <a:latin typeface="Arial"/>
                <a:ea typeface="SimSun" charset="0"/>
                <a:cs typeface="Arial"/>
              </a:rPr>
              <a:t> </a:t>
            </a:r>
            <a:r>
              <a:rPr lang="en-US" altLang="zh-CN" sz="2800" dirty="0" err="1" smtClean="0">
                <a:latin typeface="Arial"/>
                <a:ea typeface="SimSun" charset="0"/>
                <a:cs typeface="Arial"/>
              </a:rPr>
              <a:t>cả</a:t>
            </a:r>
            <a:r>
              <a:rPr lang="en-US" altLang="zh-CN" sz="2800" dirty="0" smtClean="0">
                <a:latin typeface="Arial"/>
                <a:ea typeface="SimSun" charset="0"/>
                <a:cs typeface="Arial"/>
              </a:rPr>
              <a:t> </a:t>
            </a:r>
            <a:r>
              <a:rPr lang="en-US" altLang="zh-CN" sz="2800" dirty="0" err="1" smtClean="0">
                <a:latin typeface="Arial"/>
                <a:ea typeface="SimSun" charset="0"/>
                <a:cs typeface="Arial"/>
              </a:rPr>
              <a:t>từ</a:t>
            </a:r>
            <a:r>
              <a:rPr lang="en-US" altLang="zh-CN" sz="2800" dirty="0" smtClean="0">
                <a:latin typeface="Arial"/>
                <a:ea typeface="SimSun" charset="0"/>
                <a:cs typeface="Arial"/>
              </a:rPr>
              <a:t> </a:t>
            </a:r>
            <a:r>
              <a:rPr lang="en-US" altLang="zh-CN" sz="2800" dirty="0" err="1" smtClean="0">
                <a:latin typeface="Arial"/>
                <a:ea typeface="SimSun" charset="0"/>
                <a:cs typeface="Arial"/>
              </a:rPr>
              <a:t>Tác</a:t>
            </a:r>
            <a:r>
              <a:rPr lang="en-US" altLang="zh-CN" sz="2800" dirty="0" smtClean="0">
                <a:latin typeface="Arial"/>
                <a:ea typeface="SimSun" charset="0"/>
                <a:cs typeface="Arial"/>
              </a:rPr>
              <a:t> </a:t>
            </a:r>
            <a:r>
              <a:rPr lang="en-US" altLang="zh-CN" sz="2800" dirty="0" err="1" smtClean="0">
                <a:latin typeface="Arial"/>
                <a:ea typeface="SimSun" charset="0"/>
                <a:cs typeface="Arial"/>
              </a:rPr>
              <a:t>phẩm</a:t>
            </a:r>
            <a:r>
              <a:rPr lang="en-US" altLang="zh-CN" sz="2800" dirty="0" smtClean="0">
                <a:latin typeface="Arial"/>
                <a:ea typeface="SimSun" charset="0"/>
                <a:cs typeface="Arial"/>
              </a:rPr>
              <a:t> </a:t>
            </a:r>
            <a:r>
              <a:rPr lang="en-US" altLang="zh-CN" sz="2800" dirty="0" err="1" smtClean="0">
                <a:latin typeface="Arial"/>
                <a:ea typeface="SimSun" charset="0"/>
                <a:cs typeface="Arial"/>
              </a:rPr>
              <a:t>Muratorian</a:t>
            </a:r>
            <a:r>
              <a:rPr lang="en-US" altLang="zh-CN" sz="2800" dirty="0" smtClean="0">
                <a:latin typeface="Arial"/>
                <a:ea typeface="SimSun" charset="0"/>
                <a:cs typeface="Arial"/>
              </a:rPr>
              <a:t> </a:t>
            </a:r>
            <a:r>
              <a:rPr lang="en-US" altLang="zh-CN" sz="2800" dirty="0" err="1" smtClean="0">
                <a:latin typeface="Arial"/>
                <a:ea typeface="SimSun" charset="0"/>
                <a:cs typeface="Arial"/>
              </a:rPr>
              <a:t>thế</a:t>
            </a:r>
            <a:r>
              <a:rPr lang="en-US" altLang="zh-CN" sz="2800" dirty="0" smtClean="0">
                <a:latin typeface="Arial"/>
                <a:ea typeface="SimSun" charset="0"/>
                <a:cs typeface="Arial"/>
              </a:rPr>
              <a:t> </a:t>
            </a:r>
            <a:r>
              <a:rPr lang="en-US" altLang="zh-CN" sz="2800" dirty="0" err="1" smtClean="0">
                <a:latin typeface="Arial"/>
                <a:ea typeface="SimSun" charset="0"/>
                <a:cs typeface="Arial"/>
              </a:rPr>
              <a:t>kỷ</a:t>
            </a:r>
            <a:r>
              <a:rPr lang="en-US" altLang="zh-CN" sz="2800" dirty="0" smtClean="0">
                <a:latin typeface="Arial"/>
                <a:ea typeface="SimSun" charset="0"/>
                <a:cs typeface="Arial"/>
              </a:rPr>
              <a:t> 2.</a:t>
            </a:r>
            <a:endParaRPr lang="en-US" altLang="zh-CN" sz="2800" dirty="0">
              <a:latin typeface="Arial"/>
              <a:ea typeface="SimSun" charset="0"/>
              <a:cs typeface="Arial"/>
            </a:endParaRPr>
          </a:p>
        </p:txBody>
      </p:sp>
      <p:sp>
        <p:nvSpPr>
          <p:cNvPr id="17414" name="Text Box 6"/>
          <p:cNvSpPr txBox="1">
            <a:spLocks noChangeArrowheads="1"/>
          </p:cNvSpPr>
          <p:nvPr/>
        </p:nvSpPr>
        <p:spPr bwMode="auto">
          <a:xfrm>
            <a:off x="5105400" y="1600200"/>
            <a:ext cx="3810000" cy="4648200"/>
          </a:xfrm>
          <a:prstGeom prst="rect">
            <a:avLst/>
          </a:prstGeom>
          <a:solidFill>
            <a:srgbClr val="F8F8F8"/>
          </a:solidFill>
          <a:ln w="9525">
            <a:solidFill>
              <a:schemeClr val="tx1"/>
            </a:solidFill>
            <a:miter lim="800000"/>
            <a:headEnd/>
            <a:tailEnd/>
          </a:ln>
        </p:spPr>
        <p:txBody>
          <a:bodyPr/>
          <a:lstStyle/>
          <a:p>
            <a:pPr algn="ctr"/>
            <a:r>
              <a:rPr lang="en-US" altLang="zh-CN" sz="2800" b="1" u="sng" dirty="0" err="1" smtClean="0">
                <a:latin typeface="Arial" pitchFamily="34" charset="0"/>
                <a:ea typeface="SimSun" pitchFamily="2" charset="-122"/>
              </a:rPr>
              <a:t>Nội</a:t>
            </a:r>
            <a:r>
              <a:rPr lang="en-US" altLang="zh-CN" sz="2800" b="1" u="sng" dirty="0" smtClean="0">
                <a:latin typeface="Arial" pitchFamily="34" charset="0"/>
                <a:ea typeface="SimSun" pitchFamily="2" charset="-122"/>
              </a:rPr>
              <a:t> </a:t>
            </a:r>
            <a:r>
              <a:rPr lang="en-US" altLang="zh-CN" sz="2800" b="1" u="sng" dirty="0" err="1" smtClean="0">
                <a:latin typeface="Arial" pitchFamily="34" charset="0"/>
                <a:ea typeface="SimSun" pitchFamily="2" charset="-122"/>
              </a:rPr>
              <a:t>chứng</a:t>
            </a:r>
            <a:r>
              <a:rPr lang="en-US" altLang="zh-CN" sz="2800" b="1" u="sng" dirty="0" smtClean="0">
                <a:latin typeface="Arial" pitchFamily="34" charset="0"/>
                <a:ea typeface="SimSun" pitchFamily="2" charset="-122"/>
              </a:rPr>
              <a:t>:</a:t>
            </a:r>
            <a:endParaRPr lang="en-US" altLang="zh-CN" sz="2800" b="1" dirty="0">
              <a:latin typeface="Arial" pitchFamily="34" charset="0"/>
              <a:ea typeface="SimSun" pitchFamily="2" charset="-122"/>
            </a:endParaRPr>
          </a:p>
          <a:p>
            <a:pPr algn="ctr"/>
            <a:r>
              <a:rPr lang="en-US" altLang="zh-CN" sz="3600" dirty="0" err="1" smtClean="0">
                <a:latin typeface="Arial"/>
                <a:ea typeface="SimSun" charset="0"/>
                <a:cs typeface="Arial"/>
              </a:rPr>
              <a:t>Chính</a:t>
            </a:r>
            <a:r>
              <a:rPr lang="en-US" altLang="zh-CN" sz="3600" dirty="0" smtClean="0">
                <a:latin typeface="Arial"/>
                <a:ea typeface="SimSun" charset="0"/>
                <a:cs typeface="Arial"/>
              </a:rPr>
              <a:t> </a:t>
            </a:r>
            <a:r>
              <a:rPr lang="en-US" altLang="zh-CN" sz="3600" dirty="0" err="1" smtClean="0">
                <a:latin typeface="Arial"/>
                <a:ea typeface="SimSun" charset="0"/>
                <a:cs typeface="Arial"/>
              </a:rPr>
              <a:t>thư</a:t>
            </a:r>
            <a:r>
              <a:rPr lang="en-US" altLang="zh-CN" sz="3600" dirty="0" smtClean="0">
                <a:latin typeface="Arial"/>
                <a:ea typeface="SimSun" charset="0"/>
                <a:cs typeface="Arial"/>
              </a:rPr>
              <a:t> </a:t>
            </a:r>
            <a:r>
              <a:rPr lang="en-US" altLang="zh-CN" sz="3600" dirty="0" err="1" smtClean="0">
                <a:latin typeface="Arial"/>
                <a:ea typeface="SimSun" charset="0"/>
                <a:cs typeface="Arial"/>
              </a:rPr>
              <a:t>tín</a:t>
            </a:r>
            <a:r>
              <a:rPr lang="en-US" altLang="zh-CN" sz="3600" dirty="0" smtClean="0">
                <a:latin typeface="Arial"/>
                <a:ea typeface="SimSun" charset="0"/>
                <a:cs typeface="Arial"/>
              </a:rPr>
              <a:t> </a:t>
            </a:r>
            <a:r>
              <a:rPr lang="en-US" altLang="zh-CN" sz="3600" dirty="0" err="1" smtClean="0">
                <a:latin typeface="Arial"/>
                <a:ea typeface="SimSun" charset="0"/>
                <a:cs typeface="Arial"/>
              </a:rPr>
              <a:t>này</a:t>
            </a:r>
            <a:r>
              <a:rPr lang="en-US" altLang="zh-CN" sz="3600" dirty="0" smtClean="0">
                <a:latin typeface="Arial"/>
                <a:ea typeface="SimSun" charset="0"/>
                <a:cs typeface="Arial"/>
              </a:rPr>
              <a:t> </a:t>
            </a:r>
            <a:r>
              <a:rPr lang="en-US" altLang="zh-CN" sz="3600" dirty="0" err="1" smtClean="0">
                <a:latin typeface="Arial"/>
                <a:ea typeface="SimSun" charset="0"/>
                <a:cs typeface="Arial"/>
              </a:rPr>
              <a:t>lý</a:t>
            </a:r>
            <a:r>
              <a:rPr lang="en-US" altLang="zh-CN" sz="3600" dirty="0" smtClean="0">
                <a:latin typeface="Arial"/>
                <a:ea typeface="SimSun" charset="0"/>
                <a:cs typeface="Arial"/>
              </a:rPr>
              <a:t> </a:t>
            </a:r>
            <a:r>
              <a:rPr lang="en-US" altLang="zh-CN" sz="3600" dirty="0" err="1" smtClean="0">
                <a:latin typeface="Arial"/>
                <a:ea typeface="SimSun" charset="0"/>
                <a:cs typeface="Arial"/>
              </a:rPr>
              <a:t>luân</a:t>
            </a:r>
            <a:r>
              <a:rPr lang="en-US" altLang="zh-CN" sz="3600" dirty="0" smtClean="0">
                <a:latin typeface="Arial"/>
                <a:ea typeface="SimSun" charset="0"/>
                <a:cs typeface="Arial"/>
              </a:rPr>
              <a:t> </a:t>
            </a:r>
            <a:r>
              <a:rPr lang="en-US" altLang="zh-CN" sz="3600" dirty="0" err="1" smtClean="0">
                <a:latin typeface="Arial"/>
                <a:ea typeface="SimSun" charset="0"/>
                <a:cs typeface="Arial"/>
              </a:rPr>
              <a:t>về</a:t>
            </a:r>
            <a:r>
              <a:rPr lang="en-US" altLang="zh-CN" sz="3600" dirty="0" smtClean="0">
                <a:latin typeface="Arial"/>
                <a:ea typeface="SimSun" charset="0"/>
                <a:cs typeface="Arial"/>
              </a:rPr>
              <a:t> </a:t>
            </a:r>
            <a:r>
              <a:rPr lang="en-US" altLang="zh-CN" sz="3600" dirty="0" err="1" smtClean="0">
                <a:latin typeface="Arial"/>
                <a:ea typeface="SimSun" charset="0"/>
                <a:cs typeface="Arial"/>
              </a:rPr>
              <a:t>quyền</a:t>
            </a:r>
            <a:r>
              <a:rPr lang="en-US" altLang="zh-CN" sz="3600" dirty="0" smtClean="0">
                <a:latin typeface="Arial"/>
                <a:ea typeface="SimSun" charset="0"/>
                <a:cs typeface="Arial"/>
              </a:rPr>
              <a:t> </a:t>
            </a:r>
            <a:r>
              <a:rPr lang="en-US" altLang="zh-CN" sz="3600" dirty="0" err="1" smtClean="0">
                <a:latin typeface="Arial"/>
                <a:ea typeface="SimSun" charset="0"/>
                <a:cs typeface="Arial"/>
              </a:rPr>
              <a:t>tác</a:t>
            </a:r>
            <a:r>
              <a:rPr lang="en-US" altLang="zh-CN" sz="3600" dirty="0" smtClean="0">
                <a:latin typeface="Arial"/>
                <a:ea typeface="SimSun" charset="0"/>
                <a:cs typeface="Arial"/>
              </a:rPr>
              <a:t> </a:t>
            </a:r>
            <a:r>
              <a:rPr lang="en-US" altLang="zh-CN" sz="3600" dirty="0" err="1" smtClean="0">
                <a:latin typeface="Arial"/>
                <a:ea typeface="SimSun" charset="0"/>
                <a:cs typeface="Arial"/>
              </a:rPr>
              <a:t>giả</a:t>
            </a:r>
            <a:r>
              <a:rPr lang="en-US" altLang="zh-CN" sz="3600" dirty="0" smtClean="0">
                <a:latin typeface="Arial"/>
                <a:ea typeface="SimSun" charset="0"/>
                <a:cs typeface="Arial"/>
              </a:rPr>
              <a:t> </a:t>
            </a:r>
            <a:r>
              <a:rPr lang="en-US" altLang="zh-CN" sz="3600" dirty="0" err="1" smtClean="0">
                <a:latin typeface="Arial"/>
                <a:ea typeface="SimSun" charset="0"/>
                <a:cs typeface="Arial"/>
              </a:rPr>
              <a:t>của</a:t>
            </a:r>
            <a:r>
              <a:rPr lang="en-US" altLang="zh-CN" sz="3600" dirty="0" smtClean="0">
                <a:latin typeface="Arial"/>
                <a:ea typeface="SimSun" charset="0"/>
                <a:cs typeface="Arial"/>
              </a:rPr>
              <a:t> </a:t>
            </a:r>
            <a:r>
              <a:rPr lang="en-US" altLang="zh-CN" sz="3600" dirty="0" err="1" smtClean="0">
                <a:latin typeface="Arial"/>
                <a:ea typeface="SimSun" charset="0"/>
                <a:cs typeface="Arial"/>
              </a:rPr>
              <a:t>Phao-lô</a:t>
            </a:r>
            <a:r>
              <a:rPr lang="en-US" altLang="zh-CN" sz="3600" dirty="0" smtClean="0">
                <a:latin typeface="Arial"/>
                <a:ea typeface="SimSun" charset="0"/>
                <a:cs typeface="Arial"/>
              </a:rPr>
              <a:t> </a:t>
            </a:r>
            <a:r>
              <a:rPr lang="en-US" altLang="zh-CN" sz="3600" dirty="0" err="1" smtClean="0">
                <a:latin typeface="Arial"/>
                <a:ea typeface="SimSun" charset="0"/>
                <a:cs typeface="Arial"/>
              </a:rPr>
              <a:t>còn</a:t>
            </a:r>
            <a:r>
              <a:rPr lang="en-US" altLang="zh-CN" sz="3600" dirty="0" smtClean="0">
                <a:latin typeface="Arial"/>
                <a:ea typeface="SimSun" charset="0"/>
                <a:cs typeface="Arial"/>
              </a:rPr>
              <a:t> </a:t>
            </a:r>
            <a:r>
              <a:rPr lang="en-US" altLang="zh-CN" sz="3600" dirty="0" err="1" smtClean="0">
                <a:latin typeface="Arial"/>
                <a:ea typeface="SimSun" charset="0"/>
                <a:cs typeface="Arial"/>
              </a:rPr>
              <a:t>mạnh</a:t>
            </a:r>
            <a:r>
              <a:rPr lang="en-US" altLang="zh-CN" sz="3600" dirty="0" smtClean="0">
                <a:latin typeface="Arial"/>
                <a:ea typeface="SimSun" charset="0"/>
                <a:cs typeface="Arial"/>
              </a:rPr>
              <a:t> </a:t>
            </a:r>
            <a:r>
              <a:rPr lang="en-US" altLang="zh-CN" sz="3600" dirty="0" err="1" smtClean="0">
                <a:latin typeface="Arial"/>
                <a:ea typeface="SimSun" charset="0"/>
                <a:cs typeface="Arial"/>
              </a:rPr>
              <a:t>hơn</a:t>
            </a:r>
            <a:r>
              <a:rPr lang="en-US" altLang="zh-CN" sz="3600" dirty="0" smtClean="0">
                <a:latin typeface="Arial"/>
                <a:ea typeface="SimSun" charset="0"/>
                <a:cs typeface="Arial"/>
              </a:rPr>
              <a:t> </a:t>
            </a:r>
            <a:r>
              <a:rPr lang="en-US" altLang="zh-CN" sz="3600" dirty="0" err="1" smtClean="0">
                <a:latin typeface="Arial"/>
                <a:ea typeface="SimSun" charset="0"/>
                <a:cs typeface="Arial"/>
              </a:rPr>
              <a:t>phần</a:t>
            </a:r>
            <a:r>
              <a:rPr lang="en-US" altLang="zh-CN" sz="3600" dirty="0" smtClean="0">
                <a:latin typeface="Arial"/>
                <a:ea typeface="SimSun" charset="0"/>
                <a:cs typeface="Arial"/>
              </a:rPr>
              <a:t> </a:t>
            </a:r>
            <a:r>
              <a:rPr lang="en-US" altLang="zh-CN" sz="3600" dirty="0" err="1" smtClean="0">
                <a:latin typeface="Arial"/>
                <a:ea typeface="SimSun" charset="0"/>
                <a:cs typeface="Arial"/>
              </a:rPr>
              <a:t>nó</a:t>
            </a:r>
            <a:r>
              <a:rPr lang="en-US" altLang="zh-CN" sz="3600" dirty="0" smtClean="0">
                <a:latin typeface="Arial"/>
                <a:ea typeface="SimSun" charset="0"/>
                <a:cs typeface="Arial"/>
              </a:rPr>
              <a:t> </a:t>
            </a:r>
            <a:r>
              <a:rPr lang="en-US" altLang="zh-CN" sz="3600" dirty="0" err="1" smtClean="0">
                <a:latin typeface="Arial"/>
                <a:ea typeface="SimSun" charset="0"/>
                <a:cs typeface="Arial"/>
              </a:rPr>
              <a:t>chứng</a:t>
            </a:r>
            <a:r>
              <a:rPr lang="en-US" altLang="zh-CN" sz="3600" dirty="0" smtClean="0">
                <a:latin typeface="Arial"/>
                <a:ea typeface="SimSun" charset="0"/>
                <a:cs typeface="Arial"/>
              </a:rPr>
              <a:t> minh </a:t>
            </a:r>
            <a:r>
              <a:rPr lang="en-US" altLang="zh-CN" sz="3600" dirty="0" err="1" smtClean="0">
                <a:latin typeface="Arial"/>
                <a:ea typeface="SimSun" charset="0"/>
                <a:cs typeface="Arial"/>
              </a:rPr>
              <a:t>thư</a:t>
            </a:r>
            <a:r>
              <a:rPr lang="en-US" altLang="zh-CN" sz="3600" dirty="0" smtClean="0">
                <a:latin typeface="Arial"/>
                <a:ea typeface="SimSun" charset="0"/>
                <a:cs typeface="Arial"/>
              </a:rPr>
              <a:t> do </a:t>
            </a:r>
            <a:r>
              <a:rPr lang="en-US" altLang="zh-CN" sz="3600" dirty="0" err="1" smtClean="0">
                <a:latin typeface="Arial"/>
                <a:ea typeface="SimSun" charset="0"/>
                <a:cs typeface="Arial"/>
              </a:rPr>
              <a:t>Phao-lô</a:t>
            </a:r>
            <a:r>
              <a:rPr lang="en-US" altLang="zh-CN" sz="3600" dirty="0" smtClean="0">
                <a:latin typeface="Arial"/>
                <a:ea typeface="SimSun" charset="0"/>
                <a:cs typeface="Arial"/>
              </a:rPr>
              <a:t> </a:t>
            </a:r>
            <a:r>
              <a:rPr lang="en-US" altLang="zh-CN" sz="3600" dirty="0" err="1" smtClean="0">
                <a:latin typeface="Arial"/>
                <a:ea typeface="SimSun" charset="0"/>
                <a:cs typeface="Arial"/>
              </a:rPr>
              <a:t>viết</a:t>
            </a:r>
            <a:r>
              <a:rPr lang="en-US" altLang="zh-CN" sz="3600" dirty="0">
                <a:latin typeface="Arial"/>
                <a:ea typeface="SimSun" charset="0"/>
                <a:cs typeface="Arial"/>
              </a:rPr>
              <a:t> </a:t>
            </a:r>
            <a:r>
              <a:rPr lang="en-US" altLang="zh-CN" sz="2800" b="1" dirty="0" smtClean="0">
                <a:latin typeface="Arial" pitchFamily="34" charset="0"/>
                <a:ea typeface="SimSun" pitchFamily="2" charset="-122"/>
              </a:rPr>
              <a:t>(1:1</a:t>
            </a:r>
            <a:r>
              <a:rPr lang="en-US" altLang="zh-CN" sz="2800" b="1" dirty="0">
                <a:latin typeface="Arial" pitchFamily="34" charset="0"/>
                <a:ea typeface="SimSun" pitchFamily="2" charset="-122"/>
              </a:rPr>
              <a:t>).</a:t>
            </a:r>
            <a:endParaRPr lang="en-US" sz="2800" b="1" dirty="0">
              <a:latin typeface="Arial" pitchFamily="34" charset="0"/>
              <a:ea typeface="SimSun" pitchFamily="2" charset="-122"/>
            </a:endParaRPr>
          </a:p>
        </p:txBody>
      </p:sp>
      <p:sp>
        <p:nvSpPr>
          <p:cNvPr id="111620" name="Text Box 2"/>
          <p:cNvSpPr txBox="1">
            <a:spLocks noChangeArrowheads="1"/>
          </p:cNvSpPr>
          <p:nvPr/>
        </p:nvSpPr>
        <p:spPr bwMode="auto">
          <a:xfrm>
            <a:off x="8302625" y="76200"/>
            <a:ext cx="698500" cy="461963"/>
          </a:xfrm>
          <a:prstGeom prst="rect">
            <a:avLst/>
          </a:prstGeom>
          <a:solidFill>
            <a:srgbClr val="FEFEEF"/>
          </a:solidFill>
          <a:ln w="9525">
            <a:noFill/>
            <a:miter lim="800000"/>
            <a:headEnd/>
            <a:tailEnd/>
          </a:ln>
        </p:spPr>
        <p:txBody>
          <a:bodyPr wrap="none">
            <a:spAutoFit/>
          </a:bodyPr>
          <a:lstStyle/>
          <a:p>
            <a:pPr algn="ctr"/>
            <a:r>
              <a:rPr lang="en-US" b="1">
                <a:latin typeface="Arial" pitchFamily="34" charset="0"/>
              </a:rPr>
              <a:t>163</a:t>
            </a:r>
          </a:p>
        </p:txBody>
      </p:sp>
      <p:sp>
        <p:nvSpPr>
          <p:cNvPr id="2" name="Title 1"/>
          <p:cNvSpPr>
            <a:spLocks noGrp="1"/>
          </p:cNvSpPr>
          <p:nvPr>
            <p:ph type="title" idx="4294967295"/>
          </p:nvPr>
        </p:nvSpPr>
        <p:spPr>
          <a:xfrm>
            <a:off x="1979613" y="165100"/>
            <a:ext cx="5400675" cy="671513"/>
          </a:xfrm>
          <a:solidFill>
            <a:srgbClr val="0000FF"/>
          </a:solidFill>
        </p:spPr>
        <p:txBody>
          <a:bodyPr>
            <a:noAutofit/>
          </a:bodyPr>
          <a:lstStyle/>
          <a:p>
            <a:pPr>
              <a:defRPr/>
            </a:pPr>
            <a:r>
              <a:rPr lang="en-US" sz="4800" b="1" kern="1200" dirty="0" err="1" smtClean="0">
                <a:solidFill>
                  <a:schemeClr val="bg1"/>
                </a:solidFill>
                <a:ea typeface="SimSun"/>
                <a:cs typeface="SimSun"/>
              </a:rPr>
              <a:t>Quyền</a:t>
            </a:r>
            <a:r>
              <a:rPr lang="en-US" sz="4800" b="1" kern="1200" dirty="0" smtClean="0">
                <a:solidFill>
                  <a:schemeClr val="bg1"/>
                </a:solidFill>
                <a:ea typeface="SimSun"/>
                <a:cs typeface="SimSun"/>
              </a:rPr>
              <a:t> </a:t>
            </a:r>
            <a:r>
              <a:rPr lang="en-US" sz="4800" b="1" kern="1200" dirty="0" err="1" smtClean="0">
                <a:solidFill>
                  <a:schemeClr val="bg1"/>
                </a:solidFill>
                <a:ea typeface="SimSun"/>
                <a:cs typeface="SimSun"/>
              </a:rPr>
              <a:t>tác</a:t>
            </a:r>
            <a:r>
              <a:rPr lang="en-US" sz="4800" b="1" kern="1200" dirty="0" smtClean="0">
                <a:solidFill>
                  <a:schemeClr val="bg1"/>
                </a:solidFill>
                <a:ea typeface="SimSun"/>
                <a:cs typeface="SimSun"/>
              </a:rPr>
              <a:t> </a:t>
            </a:r>
            <a:r>
              <a:rPr lang="en-US" sz="4800" b="1" kern="1200" dirty="0" err="1" smtClean="0">
                <a:solidFill>
                  <a:schemeClr val="bg1"/>
                </a:solidFill>
                <a:ea typeface="SimSun"/>
                <a:cs typeface="SimSun"/>
              </a:rPr>
              <a:t>giả</a:t>
            </a:r>
            <a:endParaRPr lang="en-US" sz="4800" dirty="0">
              <a:solidFill>
                <a:schemeClr val="bg1"/>
              </a:solidFill>
              <a:ea typeface="ＭＳ Ｐゴシック" pitchFamily="-107" charset="-128"/>
            </a:endParaRPr>
          </a:p>
        </p:txBody>
      </p:sp>
    </p:spTree>
  </p:cSld>
  <p:clrMapOvr>
    <a:masterClrMapping/>
  </p:clrMapOvr>
  <p:transition xmlns:p14="http://schemas.microsoft.com/office/powerpoint/2010/main">
    <p:wheel spokes="3"/>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865" name="Picture 2" descr="38 3rd MJ"/>
          <p:cNvPicPr>
            <a:picLocks noChangeAspect="1" noChangeArrowheads="1"/>
          </p:cNvPicPr>
          <p:nvPr/>
        </p:nvPicPr>
        <p:blipFill>
          <a:blip r:embed="rId2"/>
          <a:srcRect/>
          <a:stretch>
            <a:fillRect/>
          </a:stretch>
        </p:blipFill>
        <p:spPr bwMode="auto">
          <a:xfrm>
            <a:off x="0" y="0"/>
            <a:ext cx="9144000" cy="7539038"/>
          </a:xfrm>
          <a:prstGeom prst="rect">
            <a:avLst/>
          </a:prstGeom>
          <a:noFill/>
          <a:ln w="9525">
            <a:noFill/>
            <a:miter lim="800000"/>
            <a:headEnd/>
            <a:tailEnd/>
          </a:ln>
        </p:spPr>
      </p:pic>
      <p:sp>
        <p:nvSpPr>
          <p:cNvPr id="164866" name="Text Box 3"/>
          <p:cNvSpPr txBox="1">
            <a:spLocks noChangeArrowheads="1"/>
          </p:cNvSpPr>
          <p:nvPr/>
        </p:nvSpPr>
        <p:spPr bwMode="auto">
          <a:xfrm>
            <a:off x="8396288" y="227013"/>
            <a:ext cx="692150" cy="457200"/>
          </a:xfrm>
          <a:prstGeom prst="rect">
            <a:avLst/>
          </a:prstGeom>
          <a:noFill/>
          <a:ln w="9525">
            <a:noFill/>
            <a:miter lim="800000"/>
            <a:headEnd/>
            <a:tailEnd/>
          </a:ln>
        </p:spPr>
        <p:txBody>
          <a:bodyPr wrap="none">
            <a:spAutoFit/>
          </a:bodyPr>
          <a:lstStyle/>
          <a:p>
            <a:pPr algn="ctr"/>
            <a:r>
              <a:rPr lang="en-US">
                <a:latin typeface="Arial" pitchFamily="34" charset="0"/>
              </a:rPr>
              <a:t>157</a:t>
            </a:r>
          </a:p>
        </p:txBody>
      </p:sp>
      <p:sp>
        <p:nvSpPr>
          <p:cNvPr id="28676" name="Text Box 4"/>
          <p:cNvSpPr txBox="1">
            <a:spLocks noChangeArrowheads="1"/>
          </p:cNvSpPr>
          <p:nvPr/>
        </p:nvSpPr>
        <p:spPr bwMode="auto">
          <a:xfrm rot="-1200000">
            <a:off x="3810000" y="934652"/>
            <a:ext cx="5121275" cy="2739211"/>
          </a:xfrm>
          <a:prstGeom prst="rect">
            <a:avLst/>
          </a:prstGeom>
          <a:solidFill>
            <a:srgbClr val="CCFFFF"/>
          </a:solidFill>
          <a:ln w="9525">
            <a:solidFill>
              <a:schemeClr val="tx1"/>
            </a:solidFill>
            <a:miter lim="800000"/>
            <a:headEnd/>
            <a:tailEnd/>
          </a:ln>
        </p:spPr>
        <p:txBody>
          <a:bodyPr>
            <a:spAutoFit/>
          </a:bodyPr>
          <a:lstStyle/>
          <a:p>
            <a:pPr marL="285750" indent="-285750" algn="ctr"/>
            <a:r>
              <a:rPr lang="en-US" altLang="zh-CN" sz="3200" b="1" u="sng" dirty="0">
                <a:latin typeface="Arial" pitchFamily="34" charset="0"/>
                <a:ea typeface="SimSun" pitchFamily="2" charset="-122"/>
              </a:rPr>
              <a:t>Date</a:t>
            </a:r>
            <a:endParaRPr lang="en-US" altLang="zh-CN" sz="3200" b="1" dirty="0">
              <a:latin typeface="Arial" pitchFamily="34" charset="0"/>
              <a:ea typeface="SimSun" pitchFamily="2" charset="-122"/>
            </a:endParaRPr>
          </a:p>
          <a:p>
            <a:pPr marL="285750" indent="-285750">
              <a:buFont typeface="Wingdings" pitchFamily="2" charset="2"/>
              <a:buChar char="Ø"/>
            </a:pPr>
            <a:r>
              <a:rPr lang="en-US" altLang="zh-CN" sz="2000" b="1" dirty="0">
                <a:latin typeface="Arial" pitchFamily="34" charset="0"/>
                <a:ea typeface="SimSun" pitchFamily="2" charset="-122"/>
              </a:rPr>
              <a:t>1 Corinthians was written in May AD 56 (1 Cor. 16:5-8).</a:t>
            </a:r>
          </a:p>
          <a:p>
            <a:pPr marL="285750" indent="-285750">
              <a:buFont typeface="Wingdings" pitchFamily="2" charset="2"/>
              <a:buChar char="Ø"/>
            </a:pPr>
            <a:r>
              <a:rPr lang="en-US" altLang="zh-CN" sz="2000" b="1" dirty="0">
                <a:latin typeface="Arial" pitchFamily="34" charset="0"/>
                <a:ea typeface="SimSun" pitchFamily="2" charset="-122"/>
              </a:rPr>
              <a:t>2 Corinthians was written less than a year after 1 Corinthians (2 Cor. 8:10; 9:2).</a:t>
            </a:r>
          </a:p>
          <a:p>
            <a:pPr marL="285750" indent="-285750">
              <a:buFont typeface="Wingdings" pitchFamily="2" charset="2"/>
              <a:buChar char="Ø"/>
            </a:pPr>
            <a:r>
              <a:rPr lang="en-US" altLang="zh-CN" sz="2000" b="1" dirty="0">
                <a:latin typeface="Arial" pitchFamily="34" charset="0"/>
                <a:ea typeface="SimSun" pitchFamily="2" charset="-122"/>
              </a:rPr>
              <a:t>2 Corinthians followed later that year in fall AD 56.</a:t>
            </a:r>
          </a:p>
        </p:txBody>
      </p:sp>
      <p:sp>
        <p:nvSpPr>
          <p:cNvPr id="28677" name="Text Box 5"/>
          <p:cNvSpPr txBox="1">
            <a:spLocks noChangeArrowheads="1"/>
          </p:cNvSpPr>
          <p:nvPr/>
        </p:nvSpPr>
        <p:spPr bwMode="auto">
          <a:xfrm rot="1200000">
            <a:off x="166688" y="4629717"/>
            <a:ext cx="4914900" cy="2246769"/>
          </a:xfrm>
          <a:prstGeom prst="rect">
            <a:avLst/>
          </a:prstGeom>
          <a:solidFill>
            <a:srgbClr val="B2B2B2"/>
          </a:solidFill>
          <a:ln w="9525">
            <a:solidFill>
              <a:schemeClr val="tx1"/>
            </a:solidFill>
            <a:miter lim="800000"/>
            <a:headEnd/>
            <a:tailEnd/>
          </a:ln>
        </p:spPr>
        <p:txBody>
          <a:bodyPr>
            <a:spAutoFit/>
          </a:bodyPr>
          <a:lstStyle/>
          <a:p>
            <a:pPr algn="ctr"/>
            <a:r>
              <a:rPr lang="en-US" altLang="zh-CN" sz="2800" b="1" u="sng" dirty="0">
                <a:latin typeface="Arial" pitchFamily="34" charset="0"/>
                <a:ea typeface="SimSun" pitchFamily="2" charset="-122"/>
              </a:rPr>
              <a:t>Origin/Recipients</a:t>
            </a:r>
            <a:endParaRPr lang="en-US" altLang="zh-CN" sz="2800" b="1" dirty="0">
              <a:latin typeface="Arial" pitchFamily="34" charset="0"/>
              <a:ea typeface="SimSun" pitchFamily="2" charset="-122"/>
            </a:endParaRPr>
          </a:p>
          <a:p>
            <a:pPr algn="ctr"/>
            <a:r>
              <a:rPr lang="en-US" altLang="zh-CN" sz="2800" b="1" dirty="0">
                <a:latin typeface="Arial" pitchFamily="34" charset="0"/>
                <a:ea typeface="SimSun" pitchFamily="2" charset="-122"/>
              </a:rPr>
              <a:t>Paul addressed the church at Corinth from the city of Ephesus across the Aegean Sea </a:t>
            </a:r>
            <a:endParaRPr lang="en-US" sz="2800" b="1" dirty="0">
              <a:latin typeface="Arial" pitchFamily="34" charset="0"/>
              <a:ea typeface="SimSun" pitchFamily="2" charset="-122"/>
            </a:endParaRPr>
          </a:p>
        </p:txBody>
      </p:sp>
      <p:sp>
        <p:nvSpPr>
          <p:cNvPr id="28679" name="Text Box 7"/>
          <p:cNvSpPr txBox="1">
            <a:spLocks noChangeArrowheads="1"/>
          </p:cNvSpPr>
          <p:nvPr/>
        </p:nvSpPr>
        <p:spPr bwMode="auto">
          <a:xfrm>
            <a:off x="2590800" y="3048000"/>
            <a:ext cx="1454150" cy="822325"/>
          </a:xfrm>
          <a:prstGeom prst="rect">
            <a:avLst/>
          </a:prstGeom>
          <a:solidFill>
            <a:srgbClr val="800000"/>
          </a:solidFill>
          <a:ln w="9525">
            <a:noFill/>
            <a:miter lim="800000"/>
            <a:headEnd/>
            <a:tailEnd/>
          </a:ln>
        </p:spPr>
        <p:txBody>
          <a:bodyPr wrap="none">
            <a:spAutoFit/>
          </a:bodyPr>
          <a:lstStyle/>
          <a:p>
            <a:pPr algn="ctr"/>
            <a:r>
              <a:rPr lang="en-US" b="1">
                <a:solidFill>
                  <a:schemeClr val="bg1"/>
                </a:solidFill>
                <a:latin typeface="Arial" pitchFamily="34" charset="0"/>
              </a:rPr>
              <a:t>Origin:</a:t>
            </a:r>
          </a:p>
          <a:p>
            <a:pPr algn="ctr"/>
            <a:r>
              <a:rPr lang="en-US" b="1">
                <a:solidFill>
                  <a:schemeClr val="bg1"/>
                </a:solidFill>
                <a:latin typeface="Arial" pitchFamily="34" charset="0"/>
              </a:rPr>
              <a:t>Ephesus</a:t>
            </a:r>
          </a:p>
        </p:txBody>
      </p:sp>
      <p:sp>
        <p:nvSpPr>
          <p:cNvPr id="28680" name="Text Box 8"/>
          <p:cNvSpPr txBox="1">
            <a:spLocks noChangeArrowheads="1"/>
          </p:cNvSpPr>
          <p:nvPr/>
        </p:nvSpPr>
        <p:spPr bwMode="auto">
          <a:xfrm>
            <a:off x="36513" y="3048000"/>
            <a:ext cx="1944687" cy="822325"/>
          </a:xfrm>
          <a:prstGeom prst="rect">
            <a:avLst/>
          </a:prstGeom>
          <a:solidFill>
            <a:srgbClr val="800000"/>
          </a:solidFill>
          <a:ln w="9525">
            <a:noFill/>
            <a:miter lim="800000"/>
            <a:headEnd/>
            <a:tailEnd/>
          </a:ln>
        </p:spPr>
        <p:txBody>
          <a:bodyPr wrap="none">
            <a:spAutoFit/>
          </a:bodyPr>
          <a:lstStyle/>
          <a:p>
            <a:pPr algn="ctr"/>
            <a:r>
              <a:rPr lang="en-US" b="1">
                <a:solidFill>
                  <a:schemeClr val="bg1"/>
                </a:solidFill>
                <a:latin typeface="Arial" pitchFamily="34" charset="0"/>
              </a:rPr>
              <a:t>Destination:</a:t>
            </a:r>
          </a:p>
          <a:p>
            <a:pPr algn="ctr"/>
            <a:r>
              <a:rPr lang="en-US" b="1">
                <a:solidFill>
                  <a:schemeClr val="bg1"/>
                </a:solidFill>
                <a:latin typeface="Arial" pitchFamily="34" charset="0"/>
              </a:rPr>
              <a:t>Corinth</a:t>
            </a:r>
          </a:p>
        </p:txBody>
      </p:sp>
      <p:sp>
        <p:nvSpPr>
          <p:cNvPr id="28681"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2"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3"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idx="4294967295"/>
          </p:nvPr>
        </p:nvSpPr>
        <p:spPr>
          <a:xfrm>
            <a:off x="1763713" y="20638"/>
            <a:ext cx="5545137" cy="720725"/>
          </a:xfrm>
          <a:solidFill>
            <a:schemeClr val="tx2">
              <a:lumMod val="90000"/>
              <a:lumOff val="10000"/>
            </a:schemeClr>
          </a:solidFill>
        </p:spPr>
        <p:txBody>
          <a:bodyPr/>
          <a:lstStyle/>
          <a:p>
            <a:pPr eaLnBrk="1" hangingPunct="1">
              <a:defRPr/>
            </a:pPr>
            <a:r>
              <a:rPr lang="en-US" sz="2800" b="1" kern="1200" dirty="0" smtClean="0">
                <a:solidFill>
                  <a:srgbClr val="FFFFFF"/>
                </a:solidFill>
                <a:ea typeface="SimSun"/>
                <a:cs typeface="SimSun"/>
              </a:rPr>
              <a:t>Review of 1 Corinthians</a:t>
            </a:r>
            <a:endParaRPr lang="en-US" dirty="0">
              <a:ea typeface="ＭＳ Ｐゴシック" pitchFamily="-107"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1+#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p:cTn id="13" dur="1000" fill="hold"/>
                                        <p:tgtEl>
                                          <p:spTgt spid="28679"/>
                                        </p:tgtEl>
                                        <p:attrNameLst>
                                          <p:attrName>ppt_w</p:attrName>
                                        </p:attrNameLst>
                                      </p:cBhvr>
                                      <p:tavLst>
                                        <p:tav tm="0">
                                          <p:val>
                                            <p:fltVal val="0"/>
                                          </p:val>
                                        </p:tav>
                                        <p:tav tm="100000">
                                          <p:val>
                                            <p:strVal val="#ppt_w"/>
                                          </p:val>
                                        </p:tav>
                                      </p:tavLst>
                                    </p:anim>
                                    <p:anim calcmode="lin" valueType="num">
                                      <p:cBhvr>
                                        <p:cTn id="14" dur="1000" fill="hold"/>
                                        <p:tgtEl>
                                          <p:spTgt spid="28679"/>
                                        </p:tgtEl>
                                        <p:attrNameLst>
                                          <p:attrName>ppt_h</p:attrName>
                                        </p:attrNameLst>
                                      </p:cBhvr>
                                      <p:tavLst>
                                        <p:tav tm="0">
                                          <p:val>
                                            <p:fltVal val="0"/>
                                          </p:val>
                                        </p:tav>
                                        <p:tav tm="100000">
                                          <p:val>
                                            <p:strVal val="#ppt_h"/>
                                          </p:val>
                                        </p:tav>
                                      </p:tavLst>
                                    </p:anim>
                                    <p:anim calcmode="lin" valueType="num">
                                      <p:cBhvr>
                                        <p:cTn id="15" dur="1000" fill="hold"/>
                                        <p:tgtEl>
                                          <p:spTgt spid="2867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7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1000" fill="hold"/>
                                        <p:tgtEl>
                                          <p:spTgt spid="28681"/>
                                        </p:tgtEl>
                                        <p:attrNameLst>
                                          <p:attrName>ppt_w</p:attrName>
                                        </p:attrNameLst>
                                      </p:cBhvr>
                                      <p:tavLst>
                                        <p:tav tm="0">
                                          <p:val>
                                            <p:fltVal val="0"/>
                                          </p:val>
                                        </p:tav>
                                        <p:tav tm="100000">
                                          <p:val>
                                            <p:strVal val="#ppt_w"/>
                                          </p:val>
                                        </p:tav>
                                      </p:tavLst>
                                    </p:anim>
                                    <p:anim calcmode="lin" valueType="num">
                                      <p:cBhvr>
                                        <p:cTn id="20" dur="1000" fill="hold"/>
                                        <p:tgtEl>
                                          <p:spTgt spid="28681"/>
                                        </p:tgtEl>
                                        <p:attrNameLst>
                                          <p:attrName>ppt_h</p:attrName>
                                        </p:attrNameLst>
                                      </p:cBhvr>
                                      <p:tavLst>
                                        <p:tav tm="0">
                                          <p:val>
                                            <p:fltVal val="0"/>
                                          </p:val>
                                        </p:tav>
                                        <p:tav tm="100000">
                                          <p:val>
                                            <p:strVal val="#ppt_h"/>
                                          </p:val>
                                        </p:tav>
                                      </p:tavLst>
                                    </p:anim>
                                    <p:anim calcmode="lin" valueType="num">
                                      <p:cBhvr>
                                        <p:cTn id="21"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683"/>
                                        </p:tgtEl>
                                        <p:attrNameLst>
                                          <p:attrName>style.visibility</p:attrName>
                                        </p:attrNameLst>
                                      </p:cBhvr>
                                      <p:to>
                                        <p:strVal val="visible"/>
                                      </p:to>
                                    </p:set>
                                    <p:animEffect transition="in" filter="wipe(right)">
                                      <p:cBhvr>
                                        <p:cTn id="27" dur="500"/>
                                        <p:tgtEl>
                                          <p:spTgt spid="286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1000" fill="hold"/>
                                        <p:tgtEl>
                                          <p:spTgt spid="28682"/>
                                        </p:tgtEl>
                                        <p:attrNameLst>
                                          <p:attrName>ppt_w</p:attrName>
                                        </p:attrNameLst>
                                      </p:cBhvr>
                                      <p:tavLst>
                                        <p:tav tm="0">
                                          <p:val>
                                            <p:fltVal val="0"/>
                                          </p:val>
                                        </p:tav>
                                        <p:tav tm="100000">
                                          <p:val>
                                            <p:strVal val="#ppt_w"/>
                                          </p:val>
                                        </p:tav>
                                      </p:tavLst>
                                    </p:anim>
                                    <p:anim calcmode="lin" valueType="num">
                                      <p:cBhvr>
                                        <p:cTn id="33" dur="1000" fill="hold"/>
                                        <p:tgtEl>
                                          <p:spTgt spid="28682"/>
                                        </p:tgtEl>
                                        <p:attrNameLst>
                                          <p:attrName>ppt_h</p:attrName>
                                        </p:attrNameLst>
                                      </p:cBhvr>
                                      <p:tavLst>
                                        <p:tav tm="0">
                                          <p:val>
                                            <p:fltVal val="0"/>
                                          </p:val>
                                        </p:tav>
                                        <p:tav tm="100000">
                                          <p:val>
                                            <p:strVal val="#ppt_h"/>
                                          </p:val>
                                        </p:tav>
                                      </p:tavLst>
                                    </p:anim>
                                    <p:anim calcmode="lin" valueType="num">
                                      <p:cBhvr>
                                        <p:cTn id="34"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868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28680"/>
                                        </p:tgtEl>
                                        <p:attrNameLst>
                                          <p:attrName>style.visibility</p:attrName>
                                        </p:attrNameLst>
                                      </p:cBhvr>
                                      <p:to>
                                        <p:strVal val="visible"/>
                                      </p:to>
                                    </p:set>
                                    <p:anim calcmode="lin" valueType="num">
                                      <p:cBhvr>
                                        <p:cTn id="38" dur="1000" fill="hold"/>
                                        <p:tgtEl>
                                          <p:spTgt spid="28680"/>
                                        </p:tgtEl>
                                        <p:attrNameLst>
                                          <p:attrName>ppt_w</p:attrName>
                                        </p:attrNameLst>
                                      </p:cBhvr>
                                      <p:tavLst>
                                        <p:tav tm="0">
                                          <p:val>
                                            <p:fltVal val="0"/>
                                          </p:val>
                                        </p:tav>
                                        <p:tav tm="100000">
                                          <p:val>
                                            <p:strVal val="#ppt_w"/>
                                          </p:val>
                                        </p:tav>
                                      </p:tavLst>
                                    </p:anim>
                                    <p:anim calcmode="lin" valueType="num">
                                      <p:cBhvr>
                                        <p:cTn id="39" dur="1000" fill="hold"/>
                                        <p:tgtEl>
                                          <p:spTgt spid="28680"/>
                                        </p:tgtEl>
                                        <p:attrNameLst>
                                          <p:attrName>ppt_h</p:attrName>
                                        </p:attrNameLst>
                                      </p:cBhvr>
                                      <p:tavLst>
                                        <p:tav tm="0">
                                          <p:val>
                                            <p:fltVal val="0"/>
                                          </p:val>
                                        </p:tav>
                                        <p:tav tm="100000">
                                          <p:val>
                                            <p:strVal val="#ppt_h"/>
                                          </p:val>
                                        </p:tav>
                                      </p:tavLst>
                                    </p:anim>
                                    <p:anim calcmode="lin" valueType="num">
                                      <p:cBhvr>
                                        <p:cTn id="4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0-#ppt_w/2"/>
                                          </p:val>
                                        </p:tav>
                                        <p:tav tm="100000">
                                          <p:val>
                                            <p:strVal val="#ppt_x"/>
                                          </p:val>
                                        </p:tav>
                                      </p:tavLst>
                                    </p:anim>
                                    <p:anim calcmode="lin" valueType="num">
                                      <p:cBhvr additive="base">
                                        <p:cTn id="4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9" grpId="0" animBg="1"/>
      <p:bldP spid="28680" grpId="0" animBg="1"/>
      <p:bldP spid="28681" grpId="0" animBg="1"/>
      <p:bldP spid="28682" grpId="0" animBg="1"/>
      <p:bldP spid="286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
          <p:cNvSpPr>
            <a:spLocks noGrp="1" noChangeArrowheads="1"/>
          </p:cNvSpPr>
          <p:nvPr>
            <p:ph type="ctrTitle"/>
          </p:nvPr>
        </p:nvSpPr>
        <p:spPr>
          <a:xfrm>
            <a:off x="685800" y="2286000"/>
            <a:ext cx="7772400" cy="1143000"/>
          </a:xfrm>
        </p:spPr>
        <p:txBody>
          <a:bodyPr/>
          <a:lstStyle/>
          <a:p>
            <a:pPr eaLnBrk="1" hangingPunct="1"/>
            <a:r>
              <a:rPr lang="en-US" smtClean="0"/>
              <a:t>2 Corinthians</a:t>
            </a:r>
          </a:p>
        </p:txBody>
      </p:sp>
      <p:pic>
        <p:nvPicPr>
          <p:cNvPr id="9523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95236" name="Picture 3"/>
          <p:cNvPicPr>
            <a:picLocks noGrp="1" noChangeAspect="1" noChangeArrowheads="1"/>
          </p:cNvPicPr>
          <p:nvPr>
            <p:ph type="subTitle" idx="1"/>
          </p:nvPr>
        </p:nvPicPr>
        <p:blipFill>
          <a:blip r:embed="rId3" cstate="print"/>
          <a:srcRect/>
          <a:stretch>
            <a:fillRect/>
          </a:stretch>
        </p:blipFill>
        <p:spPr>
          <a:xfrm>
            <a:off x="2743200" y="4419600"/>
            <a:ext cx="6400800" cy="2438400"/>
          </a:xfrm>
        </p:spPr>
      </p:pic>
      <p:pic>
        <p:nvPicPr>
          <p:cNvPr id="95237" name="Picture 4"/>
          <p:cNvPicPr>
            <a:picLocks noChangeAspect="1" noChangeArrowheads="1"/>
          </p:cNvPicPr>
          <p:nvPr/>
        </p:nvPicPr>
        <p:blipFill>
          <a:blip r:embed="rId4" cstate="print"/>
          <a:srcRect/>
          <a:stretch>
            <a:fillRect/>
          </a:stretch>
        </p:blipFill>
        <p:spPr bwMode="auto">
          <a:xfrm>
            <a:off x="0" y="4421188"/>
            <a:ext cx="3676650" cy="2436812"/>
          </a:xfrm>
          <a:prstGeom prst="rect">
            <a:avLst/>
          </a:prstGeom>
          <a:noFill/>
          <a:ln w="9525">
            <a:noFill/>
            <a:miter lim="800000"/>
            <a:headEnd/>
            <a:tailEnd/>
          </a:ln>
        </p:spPr>
      </p:pic>
      <p:grpSp>
        <p:nvGrpSpPr>
          <p:cNvPr id="2" name="Group 5"/>
          <p:cNvGrpSpPr>
            <a:grpSpLocks/>
          </p:cNvGrpSpPr>
          <p:nvPr/>
        </p:nvGrpSpPr>
        <p:grpSpPr bwMode="auto">
          <a:xfrm rot="-605451">
            <a:off x="287338" y="1873250"/>
            <a:ext cx="8680450" cy="3119438"/>
            <a:chOff x="336" y="1008"/>
            <a:chExt cx="4704" cy="1823"/>
          </a:xfrm>
        </p:grpSpPr>
        <p:grpSp>
          <p:nvGrpSpPr>
            <p:cNvPr id="3" name="Group 6"/>
            <p:cNvGrpSpPr>
              <a:grpSpLocks/>
            </p:cNvGrpSpPr>
            <p:nvPr/>
          </p:nvGrpSpPr>
          <p:grpSpPr bwMode="auto">
            <a:xfrm rot="-824976">
              <a:off x="336" y="1008"/>
              <a:ext cx="4704" cy="1823"/>
              <a:chOff x="1747" y="1828"/>
              <a:chExt cx="2861" cy="2159"/>
            </a:xfrm>
          </p:grpSpPr>
          <p:pic>
            <p:nvPicPr>
              <p:cNvPr id="95242" name="Picture 7" descr="bd07757_"/>
              <p:cNvPicPr>
                <a:picLocks noChangeAspect="1" noChangeArrowheads="1"/>
              </p:cNvPicPr>
              <p:nvPr/>
            </p:nvPicPr>
            <p:blipFill>
              <a:blip r:embed="rId5" cstate="print"/>
              <a:srcRect/>
              <a:stretch>
                <a:fillRect/>
              </a:stretch>
            </p:blipFill>
            <p:spPr bwMode="auto">
              <a:xfrm>
                <a:off x="1747" y="1828"/>
                <a:ext cx="2861" cy="2159"/>
              </a:xfrm>
              <a:prstGeom prst="rect">
                <a:avLst/>
              </a:prstGeom>
              <a:noFill/>
              <a:ln w="9525">
                <a:noFill/>
                <a:miter lim="800000"/>
                <a:headEnd/>
                <a:tailEnd/>
              </a:ln>
            </p:spPr>
          </p:pic>
          <p:sp>
            <p:nvSpPr>
              <p:cNvPr id="95243" name="Text Box 8"/>
              <p:cNvSpPr txBox="1">
                <a:spLocks noChangeArrowheads="1"/>
              </p:cNvSpPr>
              <p:nvPr/>
            </p:nvSpPr>
            <p:spPr bwMode="auto">
              <a:xfrm>
                <a:off x="2408" y="2665"/>
                <a:ext cx="1529" cy="527"/>
              </a:xfrm>
              <a:prstGeom prst="rect">
                <a:avLst/>
              </a:prstGeom>
              <a:noFill/>
              <a:ln w="9525">
                <a:noFill/>
                <a:miter lim="800000"/>
                <a:headEnd/>
                <a:tailEnd/>
              </a:ln>
            </p:spPr>
            <p:txBody>
              <a:bodyPr>
                <a:spAutoFit/>
              </a:bodyPr>
              <a:lstStyle/>
              <a:p>
                <a:pPr algn="ctr">
                  <a:spcBef>
                    <a:spcPct val="50000"/>
                  </a:spcBef>
                </a:pPr>
                <a:endParaRPr lang="en-US" sz="4400" b="1">
                  <a:solidFill>
                    <a:schemeClr val="bg1"/>
                  </a:solidFill>
                  <a:latin typeface="Papyrus" pitchFamily="66" charset="0"/>
                </a:endParaRPr>
              </a:p>
            </p:txBody>
          </p:sp>
        </p:grpSp>
        <p:sp>
          <p:nvSpPr>
            <p:cNvPr id="95241" name="WordArt 9"/>
            <p:cNvSpPr>
              <a:spLocks noChangeArrowheads="1" noChangeShapeType="1" noTextEdit="1"/>
            </p:cNvSpPr>
            <p:nvPr/>
          </p:nvSpPr>
          <p:spPr bwMode="auto">
            <a:xfrm rot="20764613">
              <a:off x="1371" y="1386"/>
              <a:ext cx="2640" cy="960"/>
            </a:xfrm>
            <a:prstGeom prst="rect">
              <a:avLst/>
            </a:prstGeom>
          </p:spPr>
          <p:txBody>
            <a:bodyPr wrap="none" fromWordArt="1">
              <a:prstTxWarp prst="textCascadeUp">
                <a:avLst>
                  <a:gd name="adj" fmla="val 42717"/>
                </a:avLst>
              </a:prstTxWarp>
              <a:scene3d>
                <a:camera prst="legacyPerspectiveFront">
                  <a:rot lat="20519971" lon="1080000" rev="0"/>
                </a:camera>
                <a:lightRig rig="legacyHarsh2" dir="b"/>
              </a:scene3d>
              <a:sp3d extrusionH="430200" prstMaterial="legacyMatte">
                <a:extrusionClr>
                  <a:srgbClr val="FF6600"/>
                </a:extrusionClr>
              </a:sp3d>
            </a:bodyPr>
            <a:lstStyle/>
            <a:p>
              <a:pPr algn="ctr"/>
              <a:r>
                <a:rPr lang="en-US" sz="3600" b="1" kern="10" dirty="0" smtClean="0">
                  <a:ln w="9525">
                    <a:round/>
                    <a:headEnd/>
                    <a:tailEnd/>
                  </a:ln>
                  <a:solidFill>
                    <a:srgbClr val="FFC000"/>
                  </a:solidFill>
                  <a:latin typeface="Impact"/>
                </a:rPr>
                <a:t>II </a:t>
              </a:r>
              <a:r>
                <a:rPr lang="en-US" sz="3600" b="1" kern="10" dirty="0" err="1" smtClean="0">
                  <a:ln w="9525">
                    <a:round/>
                    <a:headEnd/>
                    <a:tailEnd/>
                  </a:ln>
                  <a:solidFill>
                    <a:srgbClr val="FFC000"/>
                  </a:solidFill>
                  <a:latin typeface="Impact"/>
                </a:rPr>
                <a:t>Côrinhtô</a:t>
              </a:r>
              <a:endParaRPr lang="en-US" sz="3600" b="1" kern="10" dirty="0">
                <a:ln w="9525">
                  <a:round/>
                  <a:headEnd/>
                  <a:tailEnd/>
                </a:ln>
                <a:solidFill>
                  <a:srgbClr val="FFC000"/>
                </a:solidFill>
                <a:latin typeface="Impact"/>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026" descr="38 3rd MJ"/>
          <p:cNvPicPr>
            <a:picLocks noChangeAspect="1" noChangeArrowheads="1"/>
          </p:cNvPicPr>
          <p:nvPr/>
        </p:nvPicPr>
        <p:blipFill>
          <a:blip r:embed="rId2" cstate="print"/>
          <a:srcRect/>
          <a:stretch>
            <a:fillRect/>
          </a:stretch>
        </p:blipFill>
        <p:spPr bwMode="auto">
          <a:xfrm>
            <a:off x="0" y="0"/>
            <a:ext cx="9144000" cy="7539038"/>
          </a:xfrm>
          <a:prstGeom prst="rect">
            <a:avLst/>
          </a:prstGeom>
          <a:noFill/>
          <a:ln w="9525">
            <a:noFill/>
            <a:miter lim="800000"/>
            <a:headEnd/>
            <a:tailEnd/>
          </a:ln>
        </p:spPr>
      </p:pic>
      <p:sp>
        <p:nvSpPr>
          <p:cNvPr id="29703" name="Text Box 1031"/>
          <p:cNvSpPr txBox="1">
            <a:spLocks noChangeArrowheads="1"/>
          </p:cNvSpPr>
          <p:nvPr/>
        </p:nvSpPr>
        <p:spPr bwMode="auto">
          <a:xfrm>
            <a:off x="1489400" y="152400"/>
            <a:ext cx="1377300" cy="646331"/>
          </a:xfrm>
          <a:prstGeom prst="rect">
            <a:avLst/>
          </a:prstGeom>
          <a:solidFill>
            <a:srgbClr val="800000"/>
          </a:solidFill>
          <a:ln w="9525">
            <a:noFill/>
            <a:miter lim="800000"/>
            <a:headEnd/>
            <a:tailEnd/>
          </a:ln>
        </p:spPr>
        <p:txBody>
          <a:bodyPr wrap="none">
            <a:spAutoFit/>
          </a:bodyPr>
          <a:lstStyle/>
          <a:p>
            <a:pPr algn="ctr"/>
            <a:r>
              <a:rPr lang="en-US" b="1" dirty="0" err="1" smtClean="0">
                <a:solidFill>
                  <a:schemeClr val="bg1"/>
                </a:solidFill>
                <a:latin typeface="Arial" pitchFamily="34" charset="0"/>
              </a:rPr>
              <a:t>Nơi</a:t>
            </a:r>
            <a:r>
              <a:rPr lang="en-US" b="1" dirty="0" smtClean="0">
                <a:solidFill>
                  <a:schemeClr val="bg1"/>
                </a:solidFill>
                <a:latin typeface="Arial" pitchFamily="34" charset="0"/>
              </a:rPr>
              <a:t> </a:t>
            </a:r>
            <a:r>
              <a:rPr lang="en-US" b="1" dirty="0" err="1" smtClean="0">
                <a:solidFill>
                  <a:schemeClr val="bg1"/>
                </a:solidFill>
                <a:latin typeface="Arial" pitchFamily="34" charset="0"/>
              </a:rPr>
              <a:t>gởi</a:t>
            </a:r>
            <a:r>
              <a:rPr lang="en-US" b="1" dirty="0" smtClean="0">
                <a:solidFill>
                  <a:schemeClr val="bg1"/>
                </a:solidFill>
                <a:latin typeface="Arial" pitchFamily="34" charset="0"/>
              </a:rPr>
              <a:t>:</a:t>
            </a:r>
            <a:endParaRPr lang="en-US" b="1" dirty="0">
              <a:solidFill>
                <a:schemeClr val="bg1"/>
              </a:solidFill>
              <a:latin typeface="Arial" pitchFamily="34" charset="0"/>
            </a:endParaRPr>
          </a:p>
          <a:p>
            <a:pPr algn="ctr"/>
            <a:r>
              <a:rPr lang="en-US" b="1" dirty="0">
                <a:solidFill>
                  <a:schemeClr val="bg1"/>
                </a:solidFill>
                <a:latin typeface="Arial" pitchFamily="34" charset="0"/>
              </a:rPr>
              <a:t>Macedonia</a:t>
            </a:r>
          </a:p>
        </p:txBody>
      </p:sp>
      <p:sp>
        <p:nvSpPr>
          <p:cNvPr id="29704" name="Text Box 1032"/>
          <p:cNvSpPr txBox="1">
            <a:spLocks noChangeArrowheads="1"/>
          </p:cNvSpPr>
          <p:nvPr/>
        </p:nvSpPr>
        <p:spPr bwMode="auto">
          <a:xfrm>
            <a:off x="435623" y="3048000"/>
            <a:ext cx="1146468" cy="646331"/>
          </a:xfrm>
          <a:prstGeom prst="rect">
            <a:avLst/>
          </a:prstGeom>
          <a:solidFill>
            <a:srgbClr val="800000"/>
          </a:solidFill>
          <a:ln w="9525">
            <a:noFill/>
            <a:miter lim="800000"/>
            <a:headEnd/>
            <a:tailEnd/>
          </a:ln>
        </p:spPr>
        <p:txBody>
          <a:bodyPr wrap="none">
            <a:spAutoFit/>
          </a:bodyPr>
          <a:lstStyle/>
          <a:p>
            <a:pPr algn="ctr"/>
            <a:r>
              <a:rPr lang="en-US" b="1" dirty="0" err="1" smtClean="0">
                <a:solidFill>
                  <a:schemeClr val="bg1"/>
                </a:solidFill>
                <a:latin typeface="Arial" pitchFamily="34" charset="0"/>
              </a:rPr>
              <a:t>Nơi</a:t>
            </a:r>
            <a:r>
              <a:rPr lang="en-US" b="1" dirty="0" smtClean="0">
                <a:solidFill>
                  <a:schemeClr val="bg1"/>
                </a:solidFill>
                <a:latin typeface="Arial" pitchFamily="34" charset="0"/>
              </a:rPr>
              <a:t> </a:t>
            </a:r>
            <a:r>
              <a:rPr lang="en-US" b="1" dirty="0" err="1" smtClean="0">
                <a:solidFill>
                  <a:schemeClr val="bg1"/>
                </a:solidFill>
                <a:latin typeface="Arial" pitchFamily="34" charset="0"/>
              </a:rPr>
              <a:t>đến</a:t>
            </a:r>
            <a:r>
              <a:rPr lang="en-US" b="1" dirty="0" smtClean="0">
                <a:solidFill>
                  <a:schemeClr val="bg1"/>
                </a:solidFill>
                <a:latin typeface="Arial" pitchFamily="34" charset="0"/>
              </a:rPr>
              <a:t>:</a:t>
            </a:r>
            <a:endParaRPr lang="en-US" b="1" dirty="0">
              <a:solidFill>
                <a:schemeClr val="bg1"/>
              </a:solidFill>
              <a:latin typeface="Arial" pitchFamily="34" charset="0"/>
            </a:endParaRPr>
          </a:p>
          <a:p>
            <a:pPr algn="ctr"/>
            <a:r>
              <a:rPr lang="en-US" b="1" dirty="0" err="1" smtClean="0">
                <a:solidFill>
                  <a:schemeClr val="bg1"/>
                </a:solidFill>
                <a:latin typeface="Arial" pitchFamily="34" charset="0"/>
              </a:rPr>
              <a:t>Côrinhtô</a:t>
            </a:r>
            <a:endParaRPr lang="en-US" b="1" dirty="0">
              <a:solidFill>
                <a:schemeClr val="bg1"/>
              </a:solidFill>
              <a:latin typeface="Arial" pitchFamily="34" charset="0"/>
            </a:endParaRP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113672" name="Text Box 1036"/>
          <p:cNvSpPr txBox="1">
            <a:spLocks noChangeArrowheads="1"/>
          </p:cNvSpPr>
          <p:nvPr/>
        </p:nvSpPr>
        <p:spPr bwMode="auto">
          <a:xfrm>
            <a:off x="8374063" y="76200"/>
            <a:ext cx="692150" cy="457200"/>
          </a:xfrm>
          <a:prstGeom prst="rect">
            <a:avLst/>
          </a:prstGeom>
          <a:solidFill>
            <a:schemeClr val="bg1"/>
          </a:solidFill>
          <a:ln w="9525">
            <a:noFill/>
            <a:miter lim="800000"/>
            <a:headEnd/>
            <a:tailEnd/>
          </a:ln>
        </p:spPr>
        <p:txBody>
          <a:bodyPr wrap="none">
            <a:spAutoFit/>
          </a:bodyPr>
          <a:lstStyle/>
          <a:p>
            <a:pPr algn="ctr"/>
            <a:r>
              <a:rPr lang="en-US" b="1">
                <a:latin typeface="Arial" pitchFamily="34" charset="0"/>
              </a:rPr>
              <a:t>163</a:t>
            </a:r>
          </a:p>
        </p:txBody>
      </p:sp>
      <p:sp>
        <p:nvSpPr>
          <p:cNvPr id="29709" name="Text Box 1037"/>
          <p:cNvSpPr txBox="1">
            <a:spLocks noChangeArrowheads="1"/>
          </p:cNvSpPr>
          <p:nvPr/>
        </p:nvSpPr>
        <p:spPr bwMode="auto">
          <a:xfrm rot="-1200000">
            <a:off x="381000" y="3340607"/>
            <a:ext cx="5121275" cy="3046988"/>
          </a:xfrm>
          <a:prstGeom prst="rect">
            <a:avLst/>
          </a:prstGeom>
          <a:solidFill>
            <a:srgbClr val="FFCC99"/>
          </a:solidFill>
          <a:ln w="9525">
            <a:solidFill>
              <a:schemeClr val="tx1"/>
            </a:solidFill>
            <a:miter lim="800000"/>
            <a:headEnd/>
            <a:tailEnd/>
          </a:ln>
        </p:spPr>
        <p:txBody>
          <a:bodyPr>
            <a:spAutoFit/>
          </a:bodyPr>
          <a:lstStyle/>
          <a:p>
            <a:pPr marL="285750" indent="-285750" algn="ctr"/>
            <a:r>
              <a:rPr lang="en-US" altLang="zh-CN" sz="2400" b="1" u="sng" dirty="0" err="1" smtClean="0">
                <a:latin typeface="Arial" pitchFamily="34" charset="0"/>
                <a:ea typeface="SimSun" pitchFamily="2" charset="-122"/>
              </a:rPr>
              <a:t>Thời</a:t>
            </a:r>
            <a:r>
              <a:rPr lang="en-US" altLang="zh-CN" sz="2400" b="1" u="sng" dirty="0" smtClean="0">
                <a:latin typeface="Arial" pitchFamily="34" charset="0"/>
                <a:ea typeface="SimSun" pitchFamily="2" charset="-122"/>
              </a:rPr>
              <a:t> </a:t>
            </a:r>
            <a:r>
              <a:rPr lang="en-US" altLang="zh-CN" sz="2400" b="1" u="sng" dirty="0" err="1" smtClean="0">
                <a:latin typeface="Arial" pitchFamily="34" charset="0"/>
                <a:ea typeface="SimSun" pitchFamily="2" charset="-122"/>
              </a:rPr>
              <a:t>gian</a:t>
            </a:r>
            <a:r>
              <a:rPr lang="en-US" altLang="zh-CN" sz="2400" b="1" u="sng" dirty="0" smtClean="0">
                <a:latin typeface="Arial" pitchFamily="34" charset="0"/>
                <a:ea typeface="SimSun" pitchFamily="2" charset="-122"/>
              </a:rPr>
              <a:t> </a:t>
            </a:r>
            <a:r>
              <a:rPr lang="en-US" altLang="zh-CN" sz="2400" b="1" u="sng" dirty="0" err="1" smtClean="0">
                <a:latin typeface="Arial" pitchFamily="34" charset="0"/>
                <a:ea typeface="SimSun" pitchFamily="2" charset="-122"/>
              </a:rPr>
              <a:t>viết</a:t>
            </a:r>
            <a:r>
              <a:rPr lang="en-US" altLang="zh-CN" sz="2400" b="1" u="sng" dirty="0" smtClean="0">
                <a:latin typeface="Arial" pitchFamily="34" charset="0"/>
                <a:ea typeface="SimSun" pitchFamily="2" charset="-122"/>
              </a:rPr>
              <a:t>:</a:t>
            </a:r>
            <a:endParaRPr lang="en-US" altLang="zh-CN" sz="2400" b="1" dirty="0">
              <a:latin typeface="Arial" pitchFamily="34" charset="0"/>
              <a:ea typeface="SimSun" pitchFamily="2" charset="-122"/>
            </a:endParaRPr>
          </a:p>
          <a:p>
            <a:pPr marL="285750" indent="-285750" algn="ctr">
              <a:buFont typeface="Wingdings" pitchFamily="2" charset="2"/>
              <a:buChar char="Ø"/>
            </a:pPr>
            <a:r>
              <a:rPr lang="en-US" altLang="zh-CN" sz="2400" b="1" dirty="0" smtClean="0">
                <a:latin typeface="Arial" pitchFamily="34" charset="0"/>
                <a:ea typeface="SimSun" pitchFamily="2" charset="-122"/>
              </a:rPr>
              <a:t>II </a:t>
            </a:r>
            <a:r>
              <a:rPr lang="en-US" altLang="zh-CN" sz="2400" b="1" dirty="0" err="1" smtClean="0">
                <a:latin typeface="Arial" pitchFamily="34" charset="0"/>
                <a:ea typeface="SimSun" pitchFamily="2" charset="-122"/>
              </a:rPr>
              <a:t>Côrinhtô</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được</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viết</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không</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đầy</a:t>
            </a:r>
            <a:r>
              <a:rPr lang="en-US" altLang="zh-CN" sz="2400" b="1" dirty="0" smtClean="0">
                <a:latin typeface="Arial" pitchFamily="34" charset="0"/>
                <a:ea typeface="SimSun" pitchFamily="2" charset="-122"/>
              </a:rPr>
              <a:t> 1 </a:t>
            </a:r>
            <a:r>
              <a:rPr lang="en-US" altLang="zh-CN" sz="2400" b="1" dirty="0" err="1" smtClean="0">
                <a:latin typeface="Arial" pitchFamily="34" charset="0"/>
                <a:ea typeface="SimSun" pitchFamily="2" charset="-122"/>
              </a:rPr>
              <a:t>năm</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sau</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thư</a:t>
            </a:r>
            <a:r>
              <a:rPr lang="en-US" altLang="zh-CN" sz="2400" b="1" dirty="0" smtClean="0">
                <a:latin typeface="Arial" pitchFamily="34" charset="0"/>
                <a:ea typeface="SimSun" pitchFamily="2" charset="-122"/>
              </a:rPr>
              <a:t> I </a:t>
            </a:r>
            <a:r>
              <a:rPr lang="en-US" altLang="zh-CN" sz="2400" b="1" dirty="0" err="1" smtClean="0">
                <a:latin typeface="Arial" pitchFamily="34" charset="0"/>
                <a:ea typeface="SimSun" pitchFamily="2" charset="-122"/>
              </a:rPr>
              <a:t>Côrinhtô</a:t>
            </a:r>
            <a:r>
              <a:rPr lang="en-US" altLang="zh-CN" sz="2400" b="1" dirty="0" smtClean="0">
                <a:latin typeface="Arial" pitchFamily="34" charset="0"/>
                <a:ea typeface="SimSun" pitchFamily="2" charset="-122"/>
              </a:rPr>
              <a:t> (II </a:t>
            </a:r>
            <a:r>
              <a:rPr lang="en-US" altLang="zh-CN" sz="2400" b="1" dirty="0" err="1" smtClean="0">
                <a:latin typeface="Arial" pitchFamily="34" charset="0"/>
                <a:ea typeface="SimSun" pitchFamily="2" charset="-122"/>
              </a:rPr>
              <a:t>Cô</a:t>
            </a:r>
            <a:r>
              <a:rPr lang="en-US" altLang="zh-CN" sz="2400" b="1" dirty="0" smtClean="0">
                <a:latin typeface="Arial" pitchFamily="34" charset="0"/>
                <a:ea typeface="SimSun" pitchFamily="2" charset="-122"/>
              </a:rPr>
              <a:t> </a:t>
            </a:r>
            <a:r>
              <a:rPr lang="en-US" altLang="zh-CN" sz="2400" b="1" dirty="0">
                <a:latin typeface="Arial" pitchFamily="34" charset="0"/>
                <a:ea typeface="SimSun" pitchFamily="2" charset="-122"/>
              </a:rPr>
              <a:t>8:10; 9:2). </a:t>
            </a:r>
          </a:p>
          <a:p>
            <a:pPr marL="285750" indent="-285750" algn="ctr">
              <a:buFont typeface="Wingdings" pitchFamily="2" charset="2"/>
              <a:buChar char="Ø"/>
            </a:pPr>
            <a:r>
              <a:rPr lang="en-US" altLang="zh-CN" sz="2400" b="1" dirty="0" smtClean="0">
                <a:latin typeface="Arial" pitchFamily="34" charset="0"/>
                <a:ea typeface="SimSun" pitchFamily="2" charset="-122"/>
              </a:rPr>
              <a:t>I </a:t>
            </a:r>
            <a:r>
              <a:rPr lang="en-US" altLang="zh-CN" sz="2400" b="1" dirty="0" err="1" smtClean="0">
                <a:latin typeface="Arial" pitchFamily="34" charset="0"/>
                <a:ea typeface="SimSun" pitchFamily="2" charset="-122"/>
              </a:rPr>
              <a:t>Côrinhtô</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được</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viết</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vào</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tháng</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Năm</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năm</a:t>
            </a:r>
            <a:r>
              <a:rPr lang="en-US" altLang="zh-CN" sz="2400" b="1" dirty="0" smtClean="0">
                <a:latin typeface="Arial" pitchFamily="34" charset="0"/>
                <a:ea typeface="SimSun" pitchFamily="2" charset="-122"/>
              </a:rPr>
              <a:t> 56 SC.  </a:t>
            </a:r>
            <a:r>
              <a:rPr lang="en-US" altLang="zh-CN" sz="2400" b="1" dirty="0" err="1" smtClean="0">
                <a:latin typeface="Arial" pitchFamily="34" charset="0"/>
                <a:ea typeface="SimSun" pitchFamily="2" charset="-122"/>
              </a:rPr>
              <a:t>Thư</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thứ</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hai</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viết</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tiếp</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theo</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đó</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vào</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mùa</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thu</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năm</a:t>
            </a:r>
            <a:r>
              <a:rPr lang="en-US" altLang="zh-CN" sz="2400" b="1" dirty="0" smtClean="0">
                <a:latin typeface="Arial" pitchFamily="34" charset="0"/>
                <a:ea typeface="SimSun" pitchFamily="2" charset="-122"/>
              </a:rPr>
              <a:t> 56. </a:t>
            </a:r>
            <a:endParaRPr lang="en-US" altLang="zh-CN" sz="2400" b="1" dirty="0">
              <a:latin typeface="Arial" pitchFamily="34" charset="0"/>
              <a:ea typeface="SimSun" pitchFamily="2" charset="-122"/>
            </a:endParaRPr>
          </a:p>
        </p:txBody>
      </p:sp>
      <p:sp>
        <p:nvSpPr>
          <p:cNvPr id="29710" name="Text Box 1038"/>
          <p:cNvSpPr txBox="1">
            <a:spLocks noChangeArrowheads="1"/>
          </p:cNvSpPr>
          <p:nvPr/>
        </p:nvSpPr>
        <p:spPr bwMode="auto">
          <a:xfrm rot="1200000">
            <a:off x="4191000" y="1746718"/>
            <a:ext cx="4914900" cy="1938992"/>
          </a:xfrm>
          <a:prstGeom prst="rect">
            <a:avLst/>
          </a:prstGeom>
          <a:solidFill>
            <a:srgbClr val="B2B2B2"/>
          </a:solidFill>
          <a:ln w="9525">
            <a:solidFill>
              <a:schemeClr val="tx1"/>
            </a:solidFill>
            <a:miter lim="800000"/>
            <a:headEnd/>
            <a:tailEnd/>
          </a:ln>
        </p:spPr>
        <p:txBody>
          <a:bodyPr>
            <a:spAutoFit/>
          </a:bodyPr>
          <a:lstStyle/>
          <a:p>
            <a:pPr algn="ctr"/>
            <a:r>
              <a:rPr lang="en-US" altLang="zh-CN" sz="2400" b="1" u="sng" dirty="0" err="1" smtClean="0">
                <a:solidFill>
                  <a:srgbClr val="010000"/>
                </a:solidFill>
                <a:latin typeface="Arial" pitchFamily="34" charset="0"/>
                <a:ea typeface="SimSun" pitchFamily="2" charset="-122"/>
              </a:rPr>
              <a:t>Độc</a:t>
            </a:r>
            <a:r>
              <a:rPr lang="en-US" altLang="zh-CN" sz="2400" b="1" u="sng" dirty="0" smtClean="0">
                <a:solidFill>
                  <a:srgbClr val="010000"/>
                </a:solidFill>
                <a:latin typeface="Arial" pitchFamily="34" charset="0"/>
                <a:ea typeface="SimSun" pitchFamily="2" charset="-122"/>
              </a:rPr>
              <a:t> </a:t>
            </a:r>
            <a:r>
              <a:rPr lang="en-US" altLang="zh-CN" sz="2400" b="1" u="sng" dirty="0" err="1" smtClean="0">
                <a:solidFill>
                  <a:srgbClr val="010000"/>
                </a:solidFill>
                <a:latin typeface="Arial" pitchFamily="34" charset="0"/>
                <a:ea typeface="SimSun" pitchFamily="2" charset="-122"/>
              </a:rPr>
              <a:t>giả</a:t>
            </a:r>
            <a:r>
              <a:rPr lang="en-US" altLang="zh-CN" sz="2400" b="1" u="sng" dirty="0" smtClean="0">
                <a:solidFill>
                  <a:srgbClr val="010000"/>
                </a:solidFill>
                <a:latin typeface="Arial" pitchFamily="34" charset="0"/>
                <a:ea typeface="SimSun" pitchFamily="2" charset="-122"/>
              </a:rPr>
              <a:t> </a:t>
            </a:r>
            <a:r>
              <a:rPr lang="en-US" altLang="zh-CN" sz="2400" b="1" u="sng" dirty="0" err="1" smtClean="0">
                <a:solidFill>
                  <a:srgbClr val="010000"/>
                </a:solidFill>
                <a:latin typeface="Arial" pitchFamily="34" charset="0"/>
                <a:ea typeface="SimSun" pitchFamily="2" charset="-122"/>
              </a:rPr>
              <a:t>nguyên</a:t>
            </a:r>
            <a:r>
              <a:rPr lang="en-US" altLang="zh-CN" sz="2400" b="1" u="sng" dirty="0" smtClean="0">
                <a:solidFill>
                  <a:srgbClr val="010000"/>
                </a:solidFill>
                <a:latin typeface="Arial" pitchFamily="34" charset="0"/>
                <a:ea typeface="SimSun" pitchFamily="2" charset="-122"/>
              </a:rPr>
              <a:t> </a:t>
            </a:r>
            <a:r>
              <a:rPr lang="en-US" altLang="zh-CN" sz="2400" b="1" u="sng" dirty="0" err="1" smtClean="0">
                <a:solidFill>
                  <a:srgbClr val="010000"/>
                </a:solidFill>
                <a:latin typeface="Arial" pitchFamily="34" charset="0"/>
                <a:ea typeface="SimSun" pitchFamily="2" charset="-122"/>
              </a:rPr>
              <a:t>thủy</a:t>
            </a:r>
            <a:r>
              <a:rPr lang="en-US" altLang="zh-CN" sz="2400" b="1" u="sng" dirty="0" smtClean="0">
                <a:solidFill>
                  <a:srgbClr val="010000"/>
                </a:solidFill>
                <a:latin typeface="Arial" pitchFamily="34" charset="0"/>
                <a:ea typeface="SimSun" pitchFamily="2" charset="-122"/>
              </a:rPr>
              <a:t>:</a:t>
            </a:r>
            <a:endParaRPr lang="en-US" altLang="zh-CN" sz="2400" b="1" dirty="0">
              <a:solidFill>
                <a:srgbClr val="010000"/>
              </a:solidFill>
              <a:latin typeface="Arial" pitchFamily="34" charset="0"/>
              <a:ea typeface="SimSun" pitchFamily="2" charset="-122"/>
            </a:endParaRPr>
          </a:p>
          <a:p>
            <a:pPr algn="ctr"/>
            <a:r>
              <a:rPr lang="en-US" altLang="zh-CN" sz="2400" b="1" dirty="0" err="1" smtClean="0">
                <a:solidFill>
                  <a:srgbClr val="010000"/>
                </a:solidFill>
                <a:latin typeface="Arial" pitchFamily="34" charset="0"/>
                <a:ea typeface="SimSun" pitchFamily="2" charset="-122"/>
              </a:rPr>
              <a:t>Phao-lô</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viết</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thư</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này</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cho</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Hội</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Thánh</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Côrinhtô</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từ</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Maxêđoan</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phía</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bắc</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của</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thành</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phố</a:t>
            </a:r>
            <a:r>
              <a:rPr lang="en-US" altLang="zh-CN" sz="2400" b="1" dirty="0" smtClean="0">
                <a:solidFill>
                  <a:srgbClr val="010000"/>
                </a:solidFill>
                <a:latin typeface="Arial" pitchFamily="34" charset="0"/>
                <a:ea typeface="SimSun" pitchFamily="2" charset="-122"/>
              </a:rPr>
              <a:t> </a:t>
            </a:r>
            <a:r>
              <a:rPr lang="en-US" altLang="zh-CN" sz="2400" b="1" dirty="0" err="1" smtClean="0">
                <a:solidFill>
                  <a:srgbClr val="010000"/>
                </a:solidFill>
                <a:latin typeface="Arial" pitchFamily="34" charset="0"/>
                <a:ea typeface="SimSun" pitchFamily="2" charset="-122"/>
              </a:rPr>
              <a:t>Côrinhtô</a:t>
            </a:r>
            <a:r>
              <a:rPr lang="en-US" altLang="zh-CN" sz="2400" b="1" dirty="0" smtClean="0">
                <a:solidFill>
                  <a:srgbClr val="010000"/>
                </a:solidFill>
                <a:latin typeface="Arial" pitchFamily="34" charset="0"/>
                <a:ea typeface="SimSun" pitchFamily="2" charset="-122"/>
              </a:rPr>
              <a:t>.</a:t>
            </a:r>
            <a:r>
              <a:rPr lang="en-US" altLang="zh-CN" sz="2400" b="1" dirty="0" smtClean="0">
                <a:latin typeface="Arial" pitchFamily="34" charset="0"/>
                <a:ea typeface="SimSun" pitchFamily="2" charset="-122"/>
              </a:rPr>
              <a:t> </a:t>
            </a:r>
            <a:endParaRPr lang="en-US" sz="2400" b="1" dirty="0">
              <a:latin typeface="Arial" pitchFamily="34" charset="0"/>
              <a:ea typeface="SimSun" pitchFamily="2" charset="-122"/>
            </a:endParaRPr>
          </a:p>
        </p:txBody>
      </p:sp>
      <p:sp>
        <p:nvSpPr>
          <p:cNvPr id="2" name="Title 1"/>
          <p:cNvSpPr>
            <a:spLocks noGrp="1"/>
          </p:cNvSpPr>
          <p:nvPr>
            <p:ph type="title" idx="4294967295"/>
          </p:nvPr>
        </p:nvSpPr>
        <p:spPr>
          <a:xfrm>
            <a:off x="3505200" y="0"/>
            <a:ext cx="4895850" cy="504825"/>
          </a:xfrm>
          <a:solidFill>
            <a:srgbClr val="4C2B09"/>
          </a:solidFill>
        </p:spPr>
        <p:txBody>
          <a:bodyPr>
            <a:normAutofit fontScale="90000"/>
          </a:bodyPr>
          <a:lstStyle/>
          <a:p>
            <a:pPr eaLnBrk="1" hangingPunct="1">
              <a:defRPr/>
            </a:pPr>
            <a:r>
              <a:rPr lang="en-US" sz="2800" b="1" kern="1200" dirty="0" err="1" smtClean="0">
                <a:solidFill>
                  <a:srgbClr val="FFFFFF"/>
                </a:solidFill>
                <a:ea typeface="SimSun"/>
                <a:cs typeface="SimSun"/>
              </a:rPr>
              <a:t>Bối</a:t>
            </a:r>
            <a:r>
              <a:rPr lang="en-US" sz="2800" b="1" kern="1200" dirty="0" smtClean="0">
                <a:solidFill>
                  <a:srgbClr val="FFFFFF"/>
                </a:solidFill>
                <a:ea typeface="SimSun"/>
                <a:cs typeface="SimSun"/>
              </a:rPr>
              <a:t> </a:t>
            </a:r>
            <a:r>
              <a:rPr lang="en-US" sz="2800" b="1" kern="1200" dirty="0" err="1" smtClean="0">
                <a:solidFill>
                  <a:srgbClr val="FFFFFF"/>
                </a:solidFill>
                <a:ea typeface="SimSun"/>
                <a:cs typeface="SimSun"/>
              </a:rPr>
              <a:t>cảnh</a:t>
            </a:r>
            <a:r>
              <a:rPr lang="en-US" sz="2800" b="1" kern="1200" dirty="0" smtClean="0">
                <a:solidFill>
                  <a:srgbClr val="FFFFFF"/>
                </a:solidFill>
                <a:ea typeface="SimSun"/>
                <a:cs typeface="SimSun"/>
              </a:rPr>
              <a:t> II  </a:t>
            </a:r>
            <a:r>
              <a:rPr lang="en-US" sz="2800" b="1" kern="1200" dirty="0" err="1" smtClean="0">
                <a:solidFill>
                  <a:srgbClr val="FFFFFF"/>
                </a:solidFill>
                <a:ea typeface="SimSun"/>
                <a:cs typeface="SimSun"/>
              </a:rPr>
              <a:t>Côrinhtô</a:t>
            </a:r>
            <a:r>
              <a:rPr lang="en-US" sz="2800" b="1" kern="1200" dirty="0" smtClean="0">
                <a:solidFill>
                  <a:srgbClr val="FFFFFF"/>
                </a:solidFill>
                <a:ea typeface="SimSun"/>
                <a:cs typeface="SimSun"/>
              </a:rPr>
              <a:t> </a:t>
            </a:r>
            <a:endParaRPr lang="en-US" dirty="0">
              <a:ea typeface="ＭＳ Ｐゴシック" pitchFamily="-107" charset="-128"/>
            </a:endParaRPr>
          </a:p>
        </p:txBody>
      </p:sp>
    </p:spTree>
  </p:cSld>
  <p:clrMapOvr>
    <a:masterClrMapping/>
  </p:clrMapOvr>
  <p:transition xmlns:p14="http://schemas.microsoft.com/office/powerpoint/2010/main">
    <p:strips dir="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8305800" y="76200"/>
            <a:ext cx="692150" cy="457200"/>
          </a:xfrm>
          <a:prstGeom prst="rect">
            <a:avLst/>
          </a:prstGeom>
          <a:noFill/>
          <a:ln w="9525">
            <a:noFill/>
            <a:miter lim="800000"/>
            <a:headEnd/>
            <a:tailEnd/>
          </a:ln>
        </p:spPr>
        <p:txBody>
          <a:bodyPr wrap="none">
            <a:spAutoFit/>
          </a:bodyPr>
          <a:lstStyle/>
          <a:p>
            <a:pPr algn="ctr"/>
            <a:r>
              <a:rPr lang="en-US" b="1">
                <a:latin typeface="Arial" pitchFamily="34" charset="0"/>
              </a:rPr>
              <a:t>163</a:t>
            </a:r>
          </a:p>
        </p:txBody>
      </p:sp>
      <p:sp>
        <p:nvSpPr>
          <p:cNvPr id="19462" name="Text Box 6"/>
          <p:cNvSpPr txBox="1">
            <a:spLocks noChangeArrowheads="1"/>
          </p:cNvSpPr>
          <p:nvPr/>
        </p:nvSpPr>
        <p:spPr bwMode="auto">
          <a:xfrm>
            <a:off x="-14288" y="6150114"/>
            <a:ext cx="9158288" cy="707886"/>
          </a:xfrm>
          <a:prstGeom prst="rect">
            <a:avLst/>
          </a:prstGeom>
          <a:solidFill>
            <a:srgbClr val="000000"/>
          </a:solidFill>
          <a:ln w="12700" cap="sq">
            <a:noFill/>
            <a:miter lim="800000"/>
            <a:headEnd type="none" w="sm" len="sm"/>
            <a:tailEnd type="none" w="sm" len="sm"/>
          </a:ln>
        </p:spPr>
        <p:txBody>
          <a:bodyPr>
            <a:spAutoFit/>
          </a:bodyPr>
          <a:lstStyle/>
          <a:p>
            <a:pPr algn="ctr">
              <a:buFont typeface="Wingdings" pitchFamily="2" charset="2"/>
              <a:buNone/>
            </a:pPr>
            <a:r>
              <a:rPr lang="en-US" altLang="zh-CN" sz="2000" b="1" dirty="0" err="1" smtClean="0">
                <a:solidFill>
                  <a:srgbClr val="F8F8F8"/>
                </a:solidFill>
                <a:latin typeface="Arial" pitchFamily="34" charset="0"/>
                <a:ea typeface="SimSun" pitchFamily="2" charset="-122"/>
              </a:rPr>
              <a:t>Tuy</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nhiên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Phao-lô</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vẫn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cảm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thấy</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cần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phải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viết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thư</a:t>
            </a:r>
            <a:r>
              <a:rPr lang="en-US" altLang="zh-CN" sz="2000" b="1" dirty="0" smtClean="0">
                <a:solidFill>
                  <a:srgbClr val="F8F8F8"/>
                </a:solidFill>
                <a:latin typeface="Arial" pitchFamily="34" charset="0"/>
                <a:ea typeface="SimSun" pitchFamily="2" charset="-122"/>
              </a:rPr>
              <a:t> II </a:t>
            </a:r>
            <a:r>
              <a:rPr lang="en-US" altLang="zh-CN" sz="2000" b="1" dirty="0" err="1" smtClean="0">
                <a:solidFill>
                  <a:srgbClr val="F8F8F8"/>
                </a:solidFill>
                <a:latin typeface="Arial" pitchFamily="34" charset="0"/>
                <a:ea typeface="SimSun" pitchFamily="2" charset="-122"/>
              </a:rPr>
              <a:t>Côrinhtô</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để</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bênh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vực</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chính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mình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trước</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sự</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chống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đối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của</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một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nhóm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người</a:t>
            </a:r>
            <a:r>
              <a:rPr lang="en-US" altLang="zh-CN" sz="2000" b="1" dirty="0" smtClean="0">
                <a:solidFill>
                  <a:srgbClr val="F8F8F8"/>
                </a:solidFill>
                <a:latin typeface="Arial" pitchFamily="34" charset="0"/>
                <a:ea typeface="SimSun" pitchFamily="2" charset="-122"/>
              </a:rPr>
              <a:t>.</a:t>
            </a:r>
            <a:endParaRPr lang="en-US" altLang="zh-CN" sz="2000" b="1" dirty="0">
              <a:solidFill>
                <a:srgbClr val="F8F8F8"/>
              </a:solidFill>
              <a:latin typeface="Arial" pitchFamily="34" charset="0"/>
              <a:ea typeface="SimSun" pitchFamily="2" charset="-122"/>
            </a:endParaRPr>
          </a:p>
        </p:txBody>
      </p:sp>
      <p:sp>
        <p:nvSpPr>
          <p:cNvPr id="19464" name="Text Box 8"/>
          <p:cNvSpPr txBox="1">
            <a:spLocks noChangeArrowheads="1"/>
          </p:cNvSpPr>
          <p:nvPr/>
        </p:nvSpPr>
        <p:spPr bwMode="auto">
          <a:xfrm>
            <a:off x="0" y="609600"/>
            <a:ext cx="9144000" cy="1323439"/>
          </a:xfrm>
          <a:prstGeom prst="rect">
            <a:avLst/>
          </a:prstGeom>
          <a:solidFill>
            <a:srgbClr val="000000"/>
          </a:solidFill>
          <a:ln w="9525">
            <a:solidFill>
              <a:schemeClr val="tx1"/>
            </a:solidFill>
            <a:miter lim="800000"/>
            <a:headEnd/>
            <a:tailEnd/>
          </a:ln>
        </p:spPr>
        <p:txBody>
          <a:bodyPr>
            <a:spAutoFit/>
          </a:bodyPr>
          <a:lstStyle/>
          <a:p>
            <a:pPr algn="ctr">
              <a:buFont typeface="Wingdings" pitchFamily="2" charset="2"/>
              <a:buNone/>
            </a:pPr>
            <a:r>
              <a:rPr lang="en-US" altLang="zh-CN" sz="2000" b="1" dirty="0" err="1" smtClean="0">
                <a:solidFill>
                  <a:srgbClr val="F8F8F8"/>
                </a:solidFill>
                <a:latin typeface="Arial" pitchFamily="34" charset="0"/>
                <a:ea typeface="SimSun" pitchFamily="2" charset="-122"/>
              </a:rPr>
              <a:t>Nội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trong</a:t>
            </a:r>
            <a:r>
              <a:rPr lang="en-US" altLang="zh-CN" sz="2000" b="1" dirty="0" smtClean="0">
                <a:solidFill>
                  <a:srgbClr val="F8F8F8"/>
                </a:solidFill>
                <a:latin typeface="Arial" pitchFamily="34" charset="0"/>
                <a:ea typeface="SimSun" pitchFamily="2" charset="-122"/>
              </a:rPr>
              <a:t> 1 </a:t>
            </a:r>
            <a:r>
              <a:rPr lang="en-US" altLang="zh-CN" sz="2000" b="1" dirty="0" err="1" smtClean="0">
                <a:solidFill>
                  <a:srgbClr val="F8F8F8"/>
                </a:solidFill>
                <a:latin typeface="Arial" pitchFamily="34" charset="0"/>
                <a:ea typeface="SimSun" pitchFamily="2" charset="-122"/>
              </a:rPr>
              <a:t>năm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sau</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khi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Phao-lô</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viết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thư</a:t>
            </a:r>
            <a:r>
              <a:rPr lang="en-US" altLang="zh-CN" sz="2000" b="1" dirty="0" smtClean="0">
                <a:solidFill>
                  <a:srgbClr val="F8F8F8"/>
                </a:solidFill>
                <a:latin typeface="Arial" pitchFamily="34" charset="0"/>
                <a:ea typeface="SimSun" pitchFamily="2" charset="-122"/>
              </a:rPr>
              <a:t> I </a:t>
            </a:r>
            <a:r>
              <a:rPr lang="en-US" altLang="zh-CN" sz="2000" b="1" dirty="0" err="1" smtClean="0">
                <a:solidFill>
                  <a:srgbClr val="F8F8F8"/>
                </a:solidFill>
                <a:latin typeface="Arial" pitchFamily="34" charset="0"/>
                <a:ea typeface="SimSun" pitchFamily="2" charset="-122"/>
              </a:rPr>
              <a:t>Côrinhtô</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các</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giáo</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sư</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giả</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thâm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nhập</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vào</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Hội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Thánh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Họ</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khuấy</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động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tín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hữu</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bằng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cách</a:t>
            </a:r>
            <a:r>
              <a:rPr lang="en-US" altLang="zh-CN" sz="2000" b="1" dirty="0" smtClean="0">
                <a:solidFill>
                  <a:srgbClr val="F8F8F8"/>
                </a:solidFill>
                <a:latin typeface="Arial" pitchFamily="34" charset="0"/>
                <a:ea typeface="SimSun" pitchFamily="2" charset="-122"/>
              </a:rPr>
              <a:t> vu </a:t>
            </a:r>
            <a:r>
              <a:rPr lang="en-US" altLang="zh-CN" sz="2000" b="1" dirty="0" err="1" smtClean="0">
                <a:solidFill>
                  <a:srgbClr val="F8F8F8"/>
                </a:solidFill>
                <a:latin typeface="Arial" pitchFamily="34" charset="0"/>
                <a:ea typeface="SimSun" pitchFamily="2" charset="-122"/>
              </a:rPr>
              <a:t>cáo</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Phao-lô</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tự</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cao</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tự</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đại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không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kiên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định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yếu</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ớt</a:t>
            </a:r>
            <a:r>
              <a:rPr lang="en-US" altLang="zh-CN" sz="2000" b="1" dirty="0" smtClean="0">
                <a:solidFill>
                  <a:srgbClr val="F8F8F8"/>
                </a:solidFill>
                <a:latin typeface="Arial" pitchFamily="34" charset="0"/>
                <a:ea typeface="SimSun" pitchFamily="2" charset="-122"/>
              </a:rPr>
              <a:t>, e </a:t>
            </a:r>
            <a:r>
              <a:rPr lang="en-US" altLang="zh-CN" sz="2000" b="1" dirty="0" err="1" smtClean="0">
                <a:solidFill>
                  <a:srgbClr val="F8F8F8"/>
                </a:solidFill>
                <a:latin typeface="Arial" pitchFamily="34" charset="0"/>
                <a:ea typeface="SimSun" pitchFamily="2" charset="-122"/>
              </a:rPr>
              <a:t>dè</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khi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xuất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hiện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hoặc</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trong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cách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nói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năng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không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trung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thực</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và</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không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xứng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đáng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làm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sứ</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đồ</a:t>
            </a:r>
            <a:r>
              <a:rPr lang="en-US" altLang="zh-CN" sz="2000" b="1" dirty="0" smtClean="0">
                <a:solidFill>
                  <a:srgbClr val="F8F8F8"/>
                </a:solidFill>
                <a:latin typeface="Arial" pitchFamily="34" charset="0"/>
                <a:ea typeface="SimSun" pitchFamily="2" charset="-122"/>
              </a:rPr>
              <a:t>.</a:t>
            </a:r>
            <a:endParaRPr lang="en-US" altLang="zh-CN" sz="2000" b="1" dirty="0">
              <a:solidFill>
                <a:srgbClr val="F8F8F8"/>
              </a:solidFill>
              <a:latin typeface="Arial" pitchFamily="34" charset="0"/>
              <a:ea typeface="SimSun" pitchFamily="2" charset="-122"/>
            </a:endParaRPr>
          </a:p>
        </p:txBody>
      </p:sp>
      <p:sp>
        <p:nvSpPr>
          <p:cNvPr id="19465" name="Text Box 9"/>
          <p:cNvSpPr txBox="1">
            <a:spLocks noChangeArrowheads="1"/>
          </p:cNvSpPr>
          <p:nvPr/>
        </p:nvSpPr>
        <p:spPr bwMode="auto">
          <a:xfrm>
            <a:off x="-4763" y="2416175"/>
            <a:ext cx="9148763" cy="707886"/>
          </a:xfrm>
          <a:prstGeom prst="rect">
            <a:avLst/>
          </a:prstGeom>
          <a:solidFill>
            <a:srgbClr val="000000"/>
          </a:solidFill>
          <a:ln w="9525">
            <a:solidFill>
              <a:schemeClr val="tx1"/>
            </a:solidFill>
            <a:miter lim="800000"/>
            <a:headEnd/>
            <a:tailEnd/>
          </a:ln>
        </p:spPr>
        <p:txBody>
          <a:bodyPr>
            <a:spAutoFit/>
          </a:bodyPr>
          <a:lstStyle/>
          <a:p>
            <a:pPr algn="ctr">
              <a:buFont typeface="Wingdings" pitchFamily="2" charset="2"/>
              <a:buNone/>
            </a:pPr>
            <a:r>
              <a:rPr lang="en-US" altLang="zh-CN" sz="2000" b="1" dirty="0" err="1" smtClean="0">
                <a:solidFill>
                  <a:srgbClr val="F8F8F8"/>
                </a:solidFill>
                <a:latin typeface="Arial" pitchFamily="34" charset="0"/>
                <a:ea typeface="SimSun" pitchFamily="2" charset="-122"/>
              </a:rPr>
              <a:t>Mối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đe</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dọa</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này</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khiến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Phao-lô</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phải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đích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thân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thăm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viếng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Hội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Thánh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và</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ông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nói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rằng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chuyến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viếng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thăm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này</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thật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đau</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lòng</a:t>
            </a:r>
            <a:r>
              <a:rPr lang="en-US" altLang="zh-CN" sz="2000" b="1" dirty="0" smtClean="0">
                <a:solidFill>
                  <a:srgbClr val="F8F8F8"/>
                </a:solidFill>
                <a:latin typeface="Arial" pitchFamily="34" charset="0"/>
                <a:ea typeface="SimSun" pitchFamily="2" charset="-122"/>
              </a:rPr>
              <a:t>” (II </a:t>
            </a:r>
            <a:r>
              <a:rPr lang="en-US" altLang="zh-CN" sz="2000" b="1" dirty="0" err="1" smtClean="0">
                <a:solidFill>
                  <a:srgbClr val="F8F8F8"/>
                </a:solidFill>
                <a:latin typeface="Arial" pitchFamily="34" charset="0"/>
                <a:ea typeface="SimSun" pitchFamily="2" charset="-122"/>
              </a:rPr>
              <a:t>Cô</a:t>
            </a:r>
            <a:r>
              <a:rPr lang="en-US" altLang="zh-CN" sz="2000" b="1" dirty="0" smtClean="0">
                <a:solidFill>
                  <a:srgbClr val="F8F8F8"/>
                </a:solidFill>
                <a:latin typeface="Arial" pitchFamily="34" charset="0"/>
                <a:ea typeface="SimSun" pitchFamily="2" charset="-122"/>
              </a:rPr>
              <a:t> </a:t>
            </a:r>
            <a:r>
              <a:rPr lang="en-US" altLang="zh-CN" sz="2000" b="1" dirty="0">
                <a:solidFill>
                  <a:srgbClr val="F8F8F8"/>
                </a:solidFill>
                <a:latin typeface="Arial" pitchFamily="34" charset="0"/>
                <a:ea typeface="SimSun" pitchFamily="2" charset="-122"/>
              </a:rPr>
              <a:t>2:1).  </a:t>
            </a:r>
          </a:p>
        </p:txBody>
      </p:sp>
      <p:sp>
        <p:nvSpPr>
          <p:cNvPr id="19466" name="Text Box 10"/>
          <p:cNvSpPr txBox="1">
            <a:spLocks noChangeArrowheads="1"/>
          </p:cNvSpPr>
          <p:nvPr/>
        </p:nvSpPr>
        <p:spPr bwMode="auto">
          <a:xfrm>
            <a:off x="-4763" y="3482975"/>
            <a:ext cx="9148763" cy="1631216"/>
          </a:xfrm>
          <a:prstGeom prst="rect">
            <a:avLst/>
          </a:prstGeom>
          <a:solidFill>
            <a:srgbClr val="000000"/>
          </a:solidFill>
          <a:ln w="9525">
            <a:solidFill>
              <a:schemeClr val="tx1"/>
            </a:solidFill>
            <a:miter lim="800000"/>
            <a:headEnd/>
            <a:tailEnd/>
          </a:ln>
        </p:spPr>
        <p:txBody>
          <a:bodyPr>
            <a:spAutoFit/>
          </a:bodyPr>
          <a:lstStyle/>
          <a:p>
            <a:pPr algn="ctr"/>
            <a:r>
              <a:rPr lang="en-US" altLang="zh-CN" sz="2000" b="1" dirty="0" err="1" smtClean="0">
                <a:solidFill>
                  <a:srgbClr val="F8F8F8"/>
                </a:solidFill>
                <a:latin typeface="Arial" pitchFamily="34" charset="0"/>
                <a:ea typeface="SimSun" pitchFamily="2" charset="-122"/>
              </a:rPr>
              <a:t>Sau</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khi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rời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Hội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Thánh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lần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thứ</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hai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này</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Phao-lô</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viết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một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bức</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thư</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buồn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bã</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thư</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thứ</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ba</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ông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gởi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cho</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Hội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Thánh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để</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khuyên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giục</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họ</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kỷ</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luật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người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cầm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đầu</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phe</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chống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đối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Tít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là</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người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mang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thư</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sau</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đó</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gặp</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Phao-lô</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tại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Maxêđoan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đem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theo</a:t>
            </a:r>
            <a:r>
              <a:rPr lang="en-US" altLang="zh-CN" sz="2000" b="1" dirty="0" smtClean="0">
                <a:solidFill>
                  <a:srgbClr val="F8F8F8"/>
                </a:solidFill>
                <a:latin typeface="Arial" pitchFamily="34" charset="0"/>
                <a:ea typeface="SimSun" pitchFamily="2" charset="-122"/>
              </a:rPr>
              <a:t> tin </a:t>
            </a:r>
            <a:r>
              <a:rPr lang="en-US" altLang="zh-CN" sz="2000" b="1" dirty="0" err="1" smtClean="0">
                <a:solidFill>
                  <a:srgbClr val="F8F8F8"/>
                </a:solidFill>
                <a:latin typeface="Arial" pitchFamily="34" charset="0"/>
                <a:ea typeface="SimSun" pitchFamily="2" charset="-122"/>
              </a:rPr>
              <a:t>tốt</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lành</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rằng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đa</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số</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tín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hữu</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Côrinhtô</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ăn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năn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sự</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chống</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đối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lại</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thẩm</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quyền</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sứ</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đồ</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của</a:t>
            </a:r>
            <a:r>
              <a:rPr lang="en-US" altLang="zh-CN" sz="2000" b="1" dirty="0" smtClean="0">
                <a:solidFill>
                  <a:srgbClr val="F8F8F8"/>
                </a:solidFill>
                <a:latin typeface="Arial" pitchFamily="34" charset="0"/>
                <a:ea typeface="SimSun" pitchFamily="2" charset="-122"/>
              </a:rPr>
              <a:t> </a:t>
            </a:r>
            <a:r>
              <a:rPr lang="en-US" altLang="zh-CN" sz="2000" b="1" dirty="0" err="1" smtClean="0">
                <a:solidFill>
                  <a:srgbClr val="F8F8F8"/>
                </a:solidFill>
                <a:latin typeface="Arial" pitchFamily="34" charset="0"/>
                <a:ea typeface="SimSun" pitchFamily="2" charset="-122"/>
              </a:rPr>
              <a:t>Phao-lô</a:t>
            </a:r>
            <a:r>
              <a:rPr lang="en-US" altLang="zh-CN" sz="2000" b="1" dirty="0" smtClean="0">
                <a:solidFill>
                  <a:srgbClr val="F8F8F8"/>
                </a:solidFill>
                <a:latin typeface="Arial" pitchFamily="34" charset="0"/>
                <a:ea typeface="SimSun" pitchFamily="2" charset="-122"/>
              </a:rPr>
              <a:t>. </a:t>
            </a:r>
            <a:endParaRPr lang="en-US" sz="2000" b="1" dirty="0">
              <a:solidFill>
                <a:srgbClr val="F8F8F8"/>
              </a:solidFill>
              <a:latin typeface="Arial" pitchFamily="34" charset="0"/>
              <a:ea typeface="SimSun" pitchFamily="2" charset="-122"/>
            </a:endParaRPr>
          </a:p>
        </p:txBody>
      </p:sp>
      <p:sp>
        <p:nvSpPr>
          <p:cNvPr id="2" name="Title 1"/>
          <p:cNvSpPr>
            <a:spLocks noGrp="1"/>
          </p:cNvSpPr>
          <p:nvPr>
            <p:ph type="title" idx="4294967295"/>
          </p:nvPr>
        </p:nvSpPr>
        <p:spPr>
          <a:xfrm>
            <a:off x="2362200" y="0"/>
            <a:ext cx="4175125" cy="576263"/>
          </a:xfrm>
          <a:solidFill>
            <a:schemeClr val="bg2">
              <a:lumMod val="25000"/>
            </a:schemeClr>
          </a:solidFill>
        </p:spPr>
        <p:txBody>
          <a:bodyPr>
            <a:noAutofit/>
          </a:bodyPr>
          <a:lstStyle/>
          <a:p>
            <a:pPr>
              <a:defRPr/>
            </a:pPr>
            <a:r>
              <a:rPr lang="en-US" sz="3600" b="1" kern="1200" dirty="0" err="1" smtClean="0">
                <a:solidFill>
                  <a:schemeClr val="bg1"/>
                </a:solidFill>
                <a:ea typeface="SimSun"/>
                <a:cs typeface="SimSun"/>
              </a:rPr>
              <a:t>Lý</a:t>
            </a:r>
            <a:r>
              <a:rPr lang="en-US" sz="3600" b="1" kern="1200" dirty="0" smtClean="0">
                <a:solidFill>
                  <a:schemeClr val="bg1"/>
                </a:solidFill>
                <a:ea typeface="SimSun"/>
                <a:cs typeface="SimSun"/>
              </a:rPr>
              <a:t> do </a:t>
            </a:r>
            <a:r>
              <a:rPr lang="en-US" sz="3600" b="1" kern="1200" dirty="0" err="1" smtClean="0">
                <a:solidFill>
                  <a:schemeClr val="bg1"/>
                </a:solidFill>
                <a:ea typeface="SimSun"/>
                <a:cs typeface="SimSun"/>
              </a:rPr>
              <a:t>viết</a:t>
            </a:r>
            <a:r>
              <a:rPr lang="en-US" sz="3600" b="1" kern="1200" dirty="0" smtClean="0">
                <a:solidFill>
                  <a:schemeClr val="bg1"/>
                </a:solidFill>
                <a:ea typeface="SimSun"/>
                <a:cs typeface="SimSun"/>
              </a:rPr>
              <a:t>:</a:t>
            </a:r>
            <a:endParaRPr lang="en-US" sz="3600" dirty="0">
              <a:solidFill>
                <a:schemeClr val="bg1"/>
              </a:solidFill>
              <a:ea typeface="ＭＳ Ｐゴシック" pitchFamily="-107"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additive="base">
                                        <p:cTn id="7" dur="500" fill="hold"/>
                                        <p:tgtEl>
                                          <p:spTgt spid="19464"/>
                                        </p:tgtEl>
                                        <p:attrNameLst>
                                          <p:attrName>ppt_x</p:attrName>
                                        </p:attrNameLst>
                                      </p:cBhvr>
                                      <p:tavLst>
                                        <p:tav tm="0">
                                          <p:val>
                                            <p:strVal val="#ppt_x"/>
                                          </p:val>
                                        </p:tav>
                                        <p:tav tm="100000">
                                          <p:val>
                                            <p:strVal val="#ppt_x"/>
                                          </p:val>
                                        </p:tav>
                                      </p:tavLst>
                                    </p:anim>
                                    <p:anim calcmode="lin" valueType="num">
                                      <p:cBhvr additive="base">
                                        <p:cTn id="8" dur="500" fill="hold"/>
                                        <p:tgtEl>
                                          <p:spTgt spid="1946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5"/>
                                        </p:tgtEl>
                                        <p:attrNameLst>
                                          <p:attrName>style.visibility</p:attrName>
                                        </p:attrNameLst>
                                      </p:cBhvr>
                                      <p:to>
                                        <p:strVal val="visible"/>
                                      </p:to>
                                    </p:set>
                                    <p:anim calcmode="lin" valueType="num">
                                      <p:cBhvr additive="base">
                                        <p:cTn id="13" dur="500" fill="hold"/>
                                        <p:tgtEl>
                                          <p:spTgt spid="19465"/>
                                        </p:tgtEl>
                                        <p:attrNameLst>
                                          <p:attrName>ppt_x</p:attrName>
                                        </p:attrNameLst>
                                      </p:cBhvr>
                                      <p:tavLst>
                                        <p:tav tm="0">
                                          <p:val>
                                            <p:strVal val="#ppt_x"/>
                                          </p:val>
                                        </p:tav>
                                        <p:tav tm="100000">
                                          <p:val>
                                            <p:strVal val="#ppt_x"/>
                                          </p:val>
                                        </p:tav>
                                      </p:tavLst>
                                    </p:anim>
                                    <p:anim calcmode="lin" valueType="num">
                                      <p:cBhvr additive="base">
                                        <p:cTn id="14" dur="500" fill="hold"/>
                                        <p:tgtEl>
                                          <p:spTgt spid="1946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66"/>
                                        </p:tgtEl>
                                        <p:attrNameLst>
                                          <p:attrName>style.visibility</p:attrName>
                                        </p:attrNameLst>
                                      </p:cBhvr>
                                      <p:to>
                                        <p:strVal val="visible"/>
                                      </p:to>
                                    </p:set>
                                    <p:anim calcmode="lin" valueType="num">
                                      <p:cBhvr additive="base">
                                        <p:cTn id="19" dur="500" fill="hold"/>
                                        <p:tgtEl>
                                          <p:spTgt spid="19466"/>
                                        </p:tgtEl>
                                        <p:attrNameLst>
                                          <p:attrName>ppt_x</p:attrName>
                                        </p:attrNameLst>
                                      </p:cBhvr>
                                      <p:tavLst>
                                        <p:tav tm="0">
                                          <p:val>
                                            <p:strVal val="#ppt_x"/>
                                          </p:val>
                                        </p:tav>
                                        <p:tav tm="100000">
                                          <p:val>
                                            <p:strVal val="#ppt_x"/>
                                          </p:val>
                                        </p:tav>
                                      </p:tavLst>
                                    </p:anim>
                                    <p:anim calcmode="lin" valueType="num">
                                      <p:cBhvr additive="base">
                                        <p:cTn id="20" dur="500" fill="hold"/>
                                        <p:tgtEl>
                                          <p:spTgt spid="1946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62"/>
                                        </p:tgtEl>
                                        <p:attrNameLst>
                                          <p:attrName>style.visibility</p:attrName>
                                        </p:attrNameLst>
                                      </p:cBhvr>
                                      <p:to>
                                        <p:strVal val="visible"/>
                                      </p:to>
                                    </p:set>
                                    <p:anim calcmode="lin" valueType="num">
                                      <p:cBhvr additive="base">
                                        <p:cTn id="25" dur="500" fill="hold"/>
                                        <p:tgtEl>
                                          <p:spTgt spid="19462"/>
                                        </p:tgtEl>
                                        <p:attrNameLst>
                                          <p:attrName>ppt_x</p:attrName>
                                        </p:attrNameLst>
                                      </p:cBhvr>
                                      <p:tavLst>
                                        <p:tav tm="0">
                                          <p:val>
                                            <p:strVal val="#ppt_x"/>
                                          </p:val>
                                        </p:tav>
                                        <p:tav tm="100000">
                                          <p:val>
                                            <p:strVal val="#ppt_x"/>
                                          </p:val>
                                        </p:tav>
                                      </p:tavLst>
                                    </p:anim>
                                    <p:anim calcmode="lin" valueType="num">
                                      <p:cBhvr additive="base">
                                        <p:cTn id="26" dur="500" fill="hold"/>
                                        <p:tgtEl>
                                          <p:spTgt spid="194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19464" grpId="0" animBg="1" autoUpdateAnimBg="0"/>
      <p:bldP spid="19465" grpId="0" animBg="1" autoUpdateAnimBg="0"/>
      <p:bldP spid="19466"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5C069"/>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80513" cy="836613"/>
          </a:xfrm>
          <a:solidFill>
            <a:srgbClr val="800000"/>
          </a:solidFill>
        </p:spPr>
        <p:txBody>
          <a:bodyPr>
            <a:normAutofit/>
          </a:bodyPr>
          <a:lstStyle/>
          <a:p>
            <a:pPr>
              <a:defRPr/>
            </a:pPr>
            <a:r>
              <a:rPr lang="en-US" b="1" dirty="0" err="1" smtClean="0">
                <a:solidFill>
                  <a:schemeClr val="bg1"/>
                </a:solidFill>
                <a:ea typeface="SimSun"/>
              </a:rPr>
              <a:t>Đặc</a:t>
            </a:r>
            <a:r>
              <a:rPr lang="en-US" b="1" dirty="0" smtClean="0">
                <a:solidFill>
                  <a:schemeClr val="bg1"/>
                </a:solidFill>
                <a:ea typeface="SimSun"/>
              </a:rPr>
              <a:t> </a:t>
            </a:r>
            <a:r>
              <a:rPr lang="en-US" b="1" dirty="0" err="1" smtClean="0">
                <a:solidFill>
                  <a:schemeClr val="bg1"/>
                </a:solidFill>
                <a:ea typeface="SimSun"/>
              </a:rPr>
              <a:t>điểm</a:t>
            </a:r>
            <a:endParaRPr lang="en-US" dirty="0">
              <a:solidFill>
                <a:schemeClr val="bg1"/>
              </a:solidFill>
              <a:ea typeface="ＭＳ Ｐゴシック" pitchFamily="-107" charset="-128"/>
            </a:endParaRPr>
          </a:p>
        </p:txBody>
      </p:sp>
      <p:sp>
        <p:nvSpPr>
          <p:cNvPr id="115715" name="Text Box 2"/>
          <p:cNvSpPr txBox="1">
            <a:spLocks noChangeArrowheads="1"/>
          </p:cNvSpPr>
          <p:nvPr/>
        </p:nvSpPr>
        <p:spPr bwMode="auto">
          <a:xfrm>
            <a:off x="8305800" y="76200"/>
            <a:ext cx="692150" cy="457200"/>
          </a:xfrm>
          <a:prstGeom prst="rect">
            <a:avLst/>
          </a:prstGeom>
          <a:noFill/>
          <a:ln w="19050">
            <a:solidFill>
              <a:schemeClr val="tx1"/>
            </a:solidFill>
            <a:miter lim="800000"/>
            <a:headEnd/>
            <a:tailEnd/>
          </a:ln>
        </p:spPr>
        <p:txBody>
          <a:bodyPr wrap="none">
            <a:spAutoFit/>
          </a:bodyPr>
          <a:lstStyle/>
          <a:p>
            <a:pPr algn="ctr"/>
            <a:r>
              <a:rPr lang="en-US" b="1">
                <a:solidFill>
                  <a:srgbClr val="F8F8F8"/>
                </a:solidFill>
                <a:latin typeface="Arial" pitchFamily="34" charset="0"/>
              </a:rPr>
              <a:t>164</a:t>
            </a:r>
          </a:p>
        </p:txBody>
      </p:sp>
      <p:sp>
        <p:nvSpPr>
          <p:cNvPr id="21508" name="Text Box 4"/>
          <p:cNvSpPr txBox="1">
            <a:spLocks noChangeArrowheads="1"/>
          </p:cNvSpPr>
          <p:nvPr/>
        </p:nvSpPr>
        <p:spPr bwMode="auto">
          <a:xfrm>
            <a:off x="381000" y="4648200"/>
            <a:ext cx="8305800" cy="1569660"/>
          </a:xfrm>
          <a:prstGeom prst="rect">
            <a:avLst/>
          </a:prstGeom>
          <a:solidFill>
            <a:schemeClr val="accent6">
              <a:lumMod val="20000"/>
              <a:lumOff val="80000"/>
            </a:schemeClr>
          </a:solidFill>
          <a:ln w="12700" cap="sq">
            <a:solidFill>
              <a:schemeClr val="tx1"/>
            </a:solidFill>
            <a:miter lim="800000"/>
            <a:headEnd type="none" w="sm" len="sm"/>
            <a:tailEnd type="none" w="sm" len="sm"/>
          </a:ln>
        </p:spPr>
        <p:txBody>
          <a:bodyPr>
            <a:spAutoFit/>
          </a:bodyPr>
          <a:lstStyle/>
          <a:p>
            <a:pPr algn="ctr">
              <a:buFont typeface="Wingdings" pitchFamily="2" charset="2"/>
              <a:buNone/>
            </a:pPr>
            <a:r>
              <a:rPr lang="en-US" altLang="zh-CN" sz="2400" b="1" dirty="0" err="1" smtClean="0">
                <a:solidFill>
                  <a:srgbClr val="000000"/>
                </a:solidFill>
                <a:latin typeface="Arial" pitchFamily="34" charset="0"/>
                <a:ea typeface="SimSun" pitchFamily="2" charset="-122"/>
              </a:rPr>
              <a:t>Thư</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này</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nói</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thêm</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về</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mệnh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lệnh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trước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đây</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ông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về</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sự</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đóng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góp</a:t>
            </a:r>
            <a:r>
              <a:rPr lang="en-US" altLang="zh-CN" sz="2400" b="1" dirty="0" smtClean="0">
                <a:solidFill>
                  <a:srgbClr val="000000"/>
                </a:solidFill>
                <a:latin typeface="Arial" pitchFamily="34" charset="0"/>
                <a:ea typeface="SimSun" pitchFamily="2" charset="-122"/>
              </a:rPr>
              <a:t> (I </a:t>
            </a:r>
            <a:r>
              <a:rPr lang="en-US" altLang="zh-CN" sz="2400" b="1" dirty="0" err="1" smtClean="0">
                <a:solidFill>
                  <a:srgbClr val="000000"/>
                </a:solidFill>
                <a:latin typeface="Arial" pitchFamily="34" charset="0"/>
                <a:ea typeface="SimSun" pitchFamily="2" charset="-122"/>
              </a:rPr>
              <a:t>Cô</a:t>
            </a:r>
            <a:r>
              <a:rPr lang="en-US" altLang="zh-CN" sz="2400" b="1" dirty="0" smtClean="0">
                <a:solidFill>
                  <a:srgbClr val="000000"/>
                </a:solidFill>
                <a:latin typeface="Arial" pitchFamily="34" charset="0"/>
                <a:ea typeface="SimSun" pitchFamily="2" charset="-122"/>
              </a:rPr>
              <a:t> </a:t>
            </a:r>
            <a:r>
              <a:rPr lang="en-US" altLang="zh-CN" sz="2400" b="1" dirty="0">
                <a:solidFill>
                  <a:srgbClr val="000000"/>
                </a:solidFill>
                <a:latin typeface="Arial" pitchFamily="34" charset="0"/>
                <a:ea typeface="SimSun" pitchFamily="2" charset="-122"/>
              </a:rPr>
              <a:t>16:1-4) </a:t>
            </a:r>
            <a:r>
              <a:rPr lang="en-US" altLang="zh-CN" sz="2400" b="1" dirty="0" err="1" smtClean="0">
                <a:solidFill>
                  <a:srgbClr val="000000"/>
                </a:solidFill>
                <a:latin typeface="Arial" pitchFamily="34" charset="0"/>
                <a:ea typeface="SimSun" pitchFamily="2" charset="-122"/>
              </a:rPr>
              <a:t>trong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hai</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đoạn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mà</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dạy</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nhiều</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về</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sự</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dâng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hiến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trong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Kinh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Thánh</a:t>
            </a:r>
            <a:r>
              <a:rPr lang="en-US" altLang="zh-CN" sz="2400" b="1" dirty="0" smtClean="0">
                <a:solidFill>
                  <a:srgbClr val="000000"/>
                </a:solidFill>
                <a:latin typeface="Arial" pitchFamily="34" charset="0"/>
                <a:ea typeface="SimSun" pitchFamily="2" charset="-122"/>
              </a:rPr>
              <a:t> </a:t>
            </a:r>
            <a:r>
              <a:rPr lang="vi-VN" altLang="zh-CN" sz="2400" b="1" dirty="0" smtClean="0">
                <a:solidFill>
                  <a:srgbClr val="000000"/>
                </a:solidFill>
                <a:latin typeface="Arial" pitchFamily="34" charset="0"/>
                <a:ea typeface="SimSun" pitchFamily="2" charset="-122"/>
              </a:rPr>
              <a:t>Tân Ước</a:t>
            </a:r>
            <a:endParaRPr lang="en-US" altLang="zh-CN" sz="2400" b="1" dirty="0" smtClean="0">
              <a:solidFill>
                <a:srgbClr val="000000"/>
              </a:solidFill>
              <a:latin typeface="Arial" pitchFamily="34" charset="0"/>
              <a:ea typeface="SimSun" pitchFamily="2" charset="-122"/>
            </a:endParaRPr>
          </a:p>
          <a:p>
            <a:pPr algn="ctr">
              <a:buFont typeface="Wingdings" pitchFamily="2" charset="2"/>
              <a:buNone/>
            </a:pPr>
            <a:r>
              <a:rPr lang="en-US" altLang="zh-CN" sz="2400" b="1" dirty="0" smtClean="0">
                <a:solidFill>
                  <a:srgbClr val="000000"/>
                </a:solidFill>
                <a:latin typeface="Arial" pitchFamily="34" charset="0"/>
                <a:ea typeface="SimSun" pitchFamily="2" charset="-122"/>
              </a:rPr>
              <a:t> (II </a:t>
            </a:r>
            <a:r>
              <a:rPr lang="en-US" altLang="zh-CN" sz="2400" b="1" dirty="0" err="1" smtClean="0">
                <a:solidFill>
                  <a:srgbClr val="000000"/>
                </a:solidFill>
                <a:latin typeface="Arial" pitchFamily="34" charset="0"/>
                <a:ea typeface="SimSun" pitchFamily="2" charset="-122"/>
              </a:rPr>
              <a:t>Cô</a:t>
            </a:r>
            <a:r>
              <a:rPr lang="en-US" altLang="zh-CN" sz="2400" b="1" dirty="0" smtClean="0">
                <a:solidFill>
                  <a:srgbClr val="000000"/>
                </a:solidFill>
                <a:latin typeface="Arial" pitchFamily="34" charset="0"/>
                <a:ea typeface="SimSun" pitchFamily="2" charset="-122"/>
              </a:rPr>
              <a:t> </a:t>
            </a:r>
            <a:r>
              <a:rPr lang="en-US" altLang="zh-CN" sz="2400" b="1" dirty="0">
                <a:solidFill>
                  <a:srgbClr val="000000"/>
                </a:solidFill>
                <a:latin typeface="Arial" pitchFamily="34" charset="0"/>
                <a:ea typeface="SimSun" pitchFamily="2" charset="-122"/>
              </a:rPr>
              <a:t>8–9). </a:t>
            </a:r>
          </a:p>
        </p:txBody>
      </p:sp>
      <p:sp>
        <p:nvSpPr>
          <p:cNvPr id="21509" name="Text Box 5"/>
          <p:cNvSpPr txBox="1">
            <a:spLocks noChangeArrowheads="1"/>
          </p:cNvSpPr>
          <p:nvPr/>
        </p:nvSpPr>
        <p:spPr bwMode="auto">
          <a:xfrm>
            <a:off x="457200" y="990600"/>
            <a:ext cx="8153400" cy="1200329"/>
          </a:xfrm>
          <a:prstGeom prst="rect">
            <a:avLst/>
          </a:prstGeom>
          <a:solidFill>
            <a:schemeClr val="accent6">
              <a:lumMod val="20000"/>
              <a:lumOff val="80000"/>
            </a:schemeClr>
          </a:solidFill>
          <a:ln w="9525">
            <a:solidFill>
              <a:schemeClr val="tx1"/>
            </a:solidFill>
            <a:miter lim="800000"/>
            <a:headEnd/>
            <a:tailEnd/>
          </a:ln>
        </p:spPr>
        <p:txBody>
          <a:bodyPr>
            <a:spAutoFit/>
          </a:bodyPr>
          <a:lstStyle/>
          <a:p>
            <a:pPr algn="ctr">
              <a:buFont typeface="Wingdings" pitchFamily="2" charset="2"/>
              <a:buNone/>
            </a:pPr>
            <a:r>
              <a:rPr lang="en-US" altLang="zh-CN" sz="2400" b="1" dirty="0" smtClean="0">
                <a:solidFill>
                  <a:srgbClr val="000000"/>
                </a:solidFill>
                <a:latin typeface="Arial" pitchFamily="34" charset="0"/>
                <a:ea typeface="SimSun" pitchFamily="2" charset="-122"/>
              </a:rPr>
              <a:t>II </a:t>
            </a:r>
            <a:r>
              <a:rPr lang="en-US" altLang="zh-CN" sz="2400" b="1" dirty="0" err="1" smtClean="0">
                <a:solidFill>
                  <a:srgbClr val="000000"/>
                </a:solidFill>
                <a:latin typeface="Arial" pitchFamily="34" charset="0"/>
                <a:ea typeface="SimSun" pitchFamily="2" charset="-122"/>
              </a:rPr>
              <a:t>Côrinhtô</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cho</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thấy</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tư</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cách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Phao-lô</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động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cơ</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ưu</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tiên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ước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ao</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và</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tình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cảm</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ông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hơn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bất</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cứ</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sách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nào</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khác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trong</a:t>
            </a:r>
            <a:r>
              <a:rPr lang="en-US" altLang="zh-CN" sz="2400" b="1" dirty="0" smtClean="0">
                <a:solidFill>
                  <a:srgbClr val="000000"/>
                </a:solidFill>
                <a:latin typeface="Arial" pitchFamily="34" charset="0"/>
                <a:ea typeface="SimSun" pitchFamily="2" charset="-122"/>
              </a:rPr>
              <a:t> </a:t>
            </a:r>
            <a:r>
              <a:rPr lang="vi-VN" altLang="zh-CN" sz="2400" b="1" dirty="0" smtClean="0">
                <a:solidFill>
                  <a:srgbClr val="000000"/>
                </a:solidFill>
                <a:latin typeface="Arial" pitchFamily="34" charset="0"/>
                <a:ea typeface="SimSun" pitchFamily="2" charset="-122"/>
              </a:rPr>
              <a:t>Tân Ước</a:t>
            </a:r>
            <a:r>
              <a:rPr lang="en-US" altLang="zh-CN" sz="2400" b="1" dirty="0">
                <a:solidFill>
                  <a:srgbClr val="000000"/>
                </a:solidFill>
                <a:latin typeface="Arial" pitchFamily="34" charset="0"/>
                <a:ea typeface="SimSun" pitchFamily="2" charset="-122"/>
              </a:rPr>
              <a:t>.</a:t>
            </a:r>
          </a:p>
        </p:txBody>
      </p:sp>
      <p:sp>
        <p:nvSpPr>
          <p:cNvPr id="21510" name="Text Box 6"/>
          <p:cNvSpPr txBox="1">
            <a:spLocks noChangeArrowheads="1"/>
          </p:cNvSpPr>
          <p:nvPr/>
        </p:nvSpPr>
        <p:spPr bwMode="auto">
          <a:xfrm>
            <a:off x="457200" y="2582863"/>
            <a:ext cx="8229600" cy="830997"/>
          </a:xfrm>
          <a:prstGeom prst="rect">
            <a:avLst/>
          </a:prstGeom>
          <a:solidFill>
            <a:schemeClr val="accent6">
              <a:lumMod val="20000"/>
              <a:lumOff val="80000"/>
            </a:schemeClr>
          </a:solidFill>
          <a:ln w="9525">
            <a:solidFill>
              <a:schemeClr val="tx1"/>
            </a:solidFill>
            <a:miter lim="800000"/>
            <a:headEnd/>
            <a:tailEnd/>
          </a:ln>
        </p:spPr>
        <p:txBody>
          <a:bodyPr>
            <a:spAutoFit/>
          </a:bodyPr>
          <a:lstStyle/>
          <a:p>
            <a:pPr algn="ctr">
              <a:buFont typeface="Wingdings" pitchFamily="2" charset="2"/>
              <a:buNone/>
            </a:pPr>
            <a:r>
              <a:rPr lang="en-US" altLang="zh-CN" sz="2400" b="1" dirty="0" err="1" smtClean="0">
                <a:solidFill>
                  <a:srgbClr val="000000"/>
                </a:solidFill>
                <a:latin typeface="Arial" pitchFamily="34" charset="0"/>
                <a:ea typeface="SimSun" pitchFamily="2" charset="-122"/>
              </a:rPr>
              <a:t>Có</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lẽ</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đây</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là</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sách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ít</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được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dạy</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hoặc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giảng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nhất</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trong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số</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các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thư</a:t>
            </a:r>
            <a:r>
              <a:rPr lang="en-US" altLang="zh-CN" sz="2400" b="1" dirty="0" smtClean="0">
                <a:solidFill>
                  <a:srgbClr val="000000"/>
                </a:solidFill>
                <a:latin typeface="Arial" pitchFamily="34" charset="0"/>
                <a:ea typeface="SimSun" pitchFamily="2" charset="-122"/>
              </a:rPr>
              <a:t> tin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Phao-lô</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trong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Hội</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Thánh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ngày</a:t>
            </a:r>
            <a:r>
              <a:rPr lang="en-US" altLang="zh-CN" sz="2400" b="1" dirty="0" smtClean="0">
                <a:solidFill>
                  <a:srgbClr val="000000"/>
                </a:solidFill>
                <a:latin typeface="Arial" pitchFamily="34" charset="0"/>
                <a:ea typeface="SimSun" pitchFamily="2" charset="-122"/>
              </a:rPr>
              <a:t> nay.</a:t>
            </a:r>
            <a:endParaRPr lang="en-US" altLang="zh-CN" sz="2400" b="1" dirty="0">
              <a:solidFill>
                <a:srgbClr val="000000"/>
              </a:solidFill>
              <a:latin typeface="Arial" pitchFamily="34" charset="0"/>
              <a:ea typeface="SimSun" pitchFamily="2" charset="-122"/>
            </a:endParaRPr>
          </a:p>
        </p:txBody>
      </p:sp>
      <p:sp>
        <p:nvSpPr>
          <p:cNvPr id="21511" name="Text Box 7"/>
          <p:cNvSpPr txBox="1">
            <a:spLocks noChangeArrowheads="1"/>
          </p:cNvSpPr>
          <p:nvPr/>
        </p:nvSpPr>
        <p:spPr bwMode="auto">
          <a:xfrm>
            <a:off x="457200" y="3581400"/>
            <a:ext cx="8229600" cy="830997"/>
          </a:xfrm>
          <a:prstGeom prst="rect">
            <a:avLst/>
          </a:prstGeom>
          <a:solidFill>
            <a:schemeClr val="accent6">
              <a:lumMod val="20000"/>
              <a:lumOff val="80000"/>
            </a:schemeClr>
          </a:solidFill>
          <a:ln w="9525">
            <a:solidFill>
              <a:schemeClr val="tx1"/>
            </a:solidFill>
            <a:miter lim="800000"/>
            <a:headEnd/>
            <a:tailEnd/>
          </a:ln>
        </p:spPr>
        <p:txBody>
          <a:bodyPr>
            <a:spAutoFit/>
          </a:bodyPr>
          <a:lstStyle/>
          <a:p>
            <a:pPr algn="ctr"/>
            <a:r>
              <a:rPr lang="en-US" altLang="zh-CN" sz="2400" b="1" dirty="0" smtClean="0">
                <a:solidFill>
                  <a:srgbClr val="000000"/>
                </a:solidFill>
                <a:latin typeface="Arial" pitchFamily="34" charset="0"/>
                <a:ea typeface="SimSun" pitchFamily="2" charset="-122"/>
              </a:rPr>
              <a:t>II </a:t>
            </a:r>
            <a:r>
              <a:rPr lang="en-US" altLang="zh-CN" sz="2400" b="1" dirty="0" err="1" smtClean="0">
                <a:solidFill>
                  <a:srgbClr val="000000"/>
                </a:solidFill>
                <a:latin typeface="Arial" pitchFamily="34" charset="0"/>
                <a:ea typeface="SimSun" pitchFamily="2" charset="-122"/>
              </a:rPr>
              <a:t>Côrinhtôcó</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lẽ</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cũng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là</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thư</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tín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ít</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được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hệ</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thống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nhất</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Phao-lô</a:t>
            </a:r>
            <a:r>
              <a:rPr lang="en-US" altLang="zh-CN" sz="2400" b="1" dirty="0" smtClean="0">
                <a:solidFill>
                  <a:srgbClr val="000000"/>
                </a:solidFill>
                <a:latin typeface="Arial" pitchFamily="34" charset="0"/>
                <a:ea typeface="SimSun" pitchFamily="2" charset="-122"/>
              </a:rPr>
              <a:t>. </a:t>
            </a:r>
            <a:endParaRPr lang="en-US" sz="2400" b="1" dirty="0">
              <a:solidFill>
                <a:srgbClr val="000000"/>
              </a:solidFill>
              <a:latin typeface="Arial" pitchFamily="34" charset="0"/>
              <a:cs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ox(in)">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box(in)">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ox(in)">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box(in)">
                                      <p:cBhvr>
                                        <p:cTn id="22"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P spid="21509" grpId="0" animBg="1" autoUpdateAnimBg="0"/>
      <p:bldP spid="21510" grpId="0" animBg="1" autoUpdateAnimBg="0"/>
      <p:bldP spid="2151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381000"/>
            <a:ext cx="6818313" cy="744538"/>
          </a:xfrm>
          <a:solidFill>
            <a:srgbClr val="FF0000"/>
          </a:solidFill>
        </p:spPr>
        <p:txBody>
          <a:bodyPr/>
          <a:lstStyle/>
          <a:p>
            <a:pPr>
              <a:defRPr/>
            </a:pPr>
            <a:r>
              <a:rPr lang="en-US" sz="3200" b="1" kern="1200" dirty="0" err="1" smtClean="0">
                <a:solidFill>
                  <a:schemeClr val="bg1"/>
                </a:solidFill>
                <a:ea typeface="SimSun"/>
                <a:cs typeface="SimSun"/>
              </a:rPr>
              <a:t>Luận</a:t>
            </a:r>
            <a:r>
              <a:rPr lang="en-US" sz="3200" b="1" kern="1200" dirty="0" smtClean="0">
                <a:solidFill>
                  <a:schemeClr val="bg1"/>
                </a:solidFill>
                <a:ea typeface="SimSun"/>
                <a:cs typeface="SimSun"/>
              </a:rPr>
              <a:t> </a:t>
            </a:r>
            <a:r>
              <a:rPr lang="en-US" sz="3200" b="1" kern="1200" dirty="0" err="1" smtClean="0">
                <a:solidFill>
                  <a:schemeClr val="bg1"/>
                </a:solidFill>
                <a:ea typeface="SimSun"/>
                <a:cs typeface="SimSun"/>
              </a:rPr>
              <a:t>cứ</a:t>
            </a:r>
            <a:r>
              <a:rPr lang="en-US" sz="3200" b="1" kern="1200" dirty="0" smtClean="0">
                <a:solidFill>
                  <a:schemeClr val="bg1"/>
                </a:solidFill>
                <a:ea typeface="SimSun"/>
                <a:cs typeface="SimSun"/>
              </a:rPr>
              <a:t> </a:t>
            </a:r>
            <a:r>
              <a:rPr lang="en-US" sz="3200" b="1" kern="1200" dirty="0" err="1" smtClean="0">
                <a:solidFill>
                  <a:schemeClr val="bg1"/>
                </a:solidFill>
                <a:ea typeface="SimSun"/>
                <a:cs typeface="SimSun"/>
              </a:rPr>
              <a:t>của</a:t>
            </a:r>
            <a:r>
              <a:rPr lang="en-US" sz="3200" b="1" kern="1200" dirty="0" smtClean="0">
                <a:solidFill>
                  <a:schemeClr val="bg1"/>
                </a:solidFill>
                <a:ea typeface="SimSun"/>
                <a:cs typeface="SimSun"/>
              </a:rPr>
              <a:t> </a:t>
            </a:r>
            <a:r>
              <a:rPr lang="en-US" sz="3200" b="1" kern="1200" dirty="0" err="1" smtClean="0">
                <a:solidFill>
                  <a:schemeClr val="bg1"/>
                </a:solidFill>
                <a:ea typeface="SimSun"/>
                <a:cs typeface="SimSun"/>
              </a:rPr>
              <a:t>Phao-lô</a:t>
            </a:r>
            <a:r>
              <a:rPr lang="en-US" sz="3200" b="1" kern="1200" dirty="0" smtClean="0">
                <a:solidFill>
                  <a:srgbClr val="FFFFFF"/>
                </a:solidFill>
                <a:ea typeface="SimSun"/>
                <a:cs typeface="SimSun"/>
              </a:rPr>
              <a:t> </a:t>
            </a:r>
            <a:endParaRPr lang="en-US" sz="3200" dirty="0">
              <a:ea typeface="ＭＳ Ｐゴシック" pitchFamily="-107" charset="-128"/>
            </a:endParaRPr>
          </a:p>
        </p:txBody>
      </p:sp>
      <p:sp>
        <p:nvSpPr>
          <p:cNvPr id="22533" name="Text Box 5"/>
          <p:cNvSpPr txBox="1">
            <a:spLocks noChangeArrowheads="1"/>
          </p:cNvSpPr>
          <p:nvPr/>
        </p:nvSpPr>
        <p:spPr bwMode="auto">
          <a:xfrm>
            <a:off x="457200" y="1368425"/>
            <a:ext cx="8153400" cy="5262979"/>
          </a:xfrm>
          <a:prstGeom prst="rect">
            <a:avLst/>
          </a:prstGeom>
          <a:solidFill>
            <a:srgbClr val="F8F8F8"/>
          </a:solidFill>
          <a:ln w="9525">
            <a:solidFill>
              <a:schemeClr val="tx1"/>
            </a:solidFill>
            <a:miter lim="800000"/>
            <a:headEnd/>
            <a:tailEnd/>
          </a:ln>
        </p:spPr>
        <p:txBody>
          <a:bodyPr>
            <a:spAutoFit/>
          </a:bodyPr>
          <a:lstStyle/>
          <a:p>
            <a:pPr algn="ctr">
              <a:buFont typeface="Wingdings" pitchFamily="2" charset="2"/>
              <a:buNone/>
            </a:pPr>
            <a:r>
              <a:rPr lang="en-US" altLang="zh-CN" sz="2400" b="1" dirty="0" err="1" smtClean="0">
                <a:solidFill>
                  <a:srgbClr val="000000"/>
                </a:solidFill>
                <a:latin typeface="Arial" pitchFamily="34" charset="0"/>
                <a:ea typeface="SimSun" pitchFamily="2" charset="-122"/>
              </a:rPr>
              <a:t>Phao-lô</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viết</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thư</a:t>
            </a:r>
            <a:r>
              <a:rPr lang="en-US" altLang="zh-CN" sz="2400" b="1" dirty="0" smtClean="0">
                <a:solidFill>
                  <a:srgbClr val="000000"/>
                </a:solidFill>
                <a:latin typeface="Arial" pitchFamily="34" charset="0"/>
                <a:ea typeface="SimSun" pitchFamily="2" charset="-122"/>
              </a:rPr>
              <a:t> II </a:t>
            </a:r>
            <a:r>
              <a:rPr lang="en-US" altLang="zh-CN" sz="2400" b="1" dirty="0" err="1" smtClean="0">
                <a:solidFill>
                  <a:srgbClr val="000000"/>
                </a:solidFill>
                <a:latin typeface="Arial" pitchFamily="34" charset="0"/>
                <a:ea typeface="SimSun" pitchFamily="2" charset="-122"/>
              </a:rPr>
              <a:t>Côrinhtô</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để</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bênh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vực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cho</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thẩm</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quyền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sứ</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đồ</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mình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nhằm</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chống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lại</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những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lời</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phỉ</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báng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các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giáo</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sư</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giả</a:t>
            </a:r>
            <a:r>
              <a:rPr lang="en-US" altLang="zh-CN" sz="2400" b="1" dirty="0" smtClean="0">
                <a:solidFill>
                  <a:srgbClr val="000000"/>
                </a:solidFill>
                <a:latin typeface="Arial" pitchFamily="34" charset="0"/>
                <a:ea typeface="SimSun" pitchFamily="2" charset="-122"/>
              </a:rPr>
              <a:t>. </a:t>
            </a:r>
            <a:r>
              <a:rPr lang="en-US" altLang="zh-CN" sz="2400" b="1" dirty="0" err="1">
                <a:solidFill>
                  <a:srgbClr val="000000"/>
                </a:solidFill>
                <a:latin typeface="Arial" pitchFamily="34" charset="0"/>
                <a:ea typeface="SimSun" pitchFamily="2" charset="-122"/>
              </a:rPr>
              <a:t>Đ</a:t>
            </a:r>
            <a:r>
              <a:rPr lang="en-US" altLang="zh-CN" sz="2400" b="1" dirty="0" err="1" smtClean="0">
                <a:solidFill>
                  <a:srgbClr val="000000"/>
                </a:solidFill>
                <a:latin typeface="Arial" pitchFamily="34" charset="0"/>
                <a:ea typeface="SimSun" pitchFamily="2" charset="-122"/>
              </a:rPr>
              <a:t>iều</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này</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được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thực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hiện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bằng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cách</a:t>
            </a:r>
            <a:r>
              <a:rPr lang="en-US" altLang="zh-CN" sz="2400" b="1" dirty="0" smtClean="0">
                <a:solidFill>
                  <a:srgbClr val="000000"/>
                </a:solidFill>
                <a:latin typeface="Arial" pitchFamily="34" charset="0"/>
                <a:ea typeface="SimSun" pitchFamily="2" charset="-122"/>
              </a:rPr>
              <a:t>:</a:t>
            </a:r>
            <a:endParaRPr lang="en-US" altLang="zh-CN" sz="2400" b="1" dirty="0">
              <a:solidFill>
                <a:srgbClr val="000000"/>
              </a:solidFill>
              <a:latin typeface="Arial" pitchFamily="34" charset="0"/>
              <a:ea typeface="SimSun" pitchFamily="2" charset="-122"/>
            </a:endParaRPr>
          </a:p>
          <a:p>
            <a:pPr algn="ctr">
              <a:buFont typeface="Wingdings" pitchFamily="2" charset="2"/>
              <a:buAutoNum type="alphaLcParenR"/>
            </a:pP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cho</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thấy</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90"/>
                </a:solidFill>
                <a:latin typeface="Arial" pitchFamily="34" charset="0"/>
                <a:ea typeface="SimSun" pitchFamily="2" charset="-122"/>
              </a:rPr>
              <a:t>sự</a:t>
            </a:r>
            <a:r>
              <a:rPr lang="en-US" altLang="zh-CN" sz="2400" b="1" dirty="0" smtClean="0">
                <a:solidFill>
                  <a:srgbClr val="000090"/>
                </a:solidFill>
                <a:latin typeface="Arial" pitchFamily="34" charset="0"/>
                <a:ea typeface="SimSun" pitchFamily="2" charset="-122"/>
              </a:rPr>
              <a:t> </a:t>
            </a:r>
            <a:r>
              <a:rPr lang="en-US" altLang="zh-CN" sz="2400" b="1" dirty="0" err="1" smtClean="0">
                <a:solidFill>
                  <a:srgbClr val="000090"/>
                </a:solidFill>
                <a:latin typeface="Arial" pitchFamily="34" charset="0"/>
                <a:ea typeface="SimSun" pitchFamily="2" charset="-122"/>
              </a:rPr>
              <a:t>chân</a:t>
            </a:r>
            <a:r>
              <a:rPr lang="en-US" altLang="zh-CN" sz="2400" b="1" dirty="0" smtClean="0">
                <a:solidFill>
                  <a:srgbClr val="000090"/>
                </a:solidFill>
                <a:latin typeface="Arial" pitchFamily="34" charset="0"/>
                <a:ea typeface="SimSun" pitchFamily="2" charset="-122"/>
              </a:rPr>
              <a:t> </a:t>
            </a:r>
            <a:r>
              <a:rPr lang="en-US" altLang="zh-CN" sz="2400" b="1" dirty="0" err="1" smtClean="0">
                <a:solidFill>
                  <a:srgbClr val="000090"/>
                </a:solidFill>
                <a:latin typeface="Arial" pitchFamily="34" charset="0"/>
                <a:ea typeface="SimSun" pitchFamily="2" charset="-122"/>
              </a:rPr>
              <a:t>thành</a:t>
            </a:r>
            <a:r>
              <a:rPr lang="en-US" altLang="zh-CN" sz="2400" b="1" dirty="0" smtClean="0">
                <a:solidFill>
                  <a:srgbClr val="00009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chức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vụ</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để</a:t>
            </a:r>
            <a:r>
              <a:rPr lang="en-US" altLang="zh-CN" sz="2400" b="1" dirty="0" smtClean="0">
                <a:solidFill>
                  <a:srgbClr val="000000"/>
                </a:solidFill>
                <a:latin typeface="Arial" pitchFamily="34" charset="0"/>
                <a:ea typeface="SimSun" pitchFamily="2" charset="-122"/>
              </a:rPr>
              <a:t> tin </a:t>
            </a:r>
            <a:r>
              <a:rPr lang="en-US" altLang="zh-CN" sz="2400" b="1" dirty="0" err="1" smtClean="0">
                <a:solidFill>
                  <a:srgbClr val="000000"/>
                </a:solidFill>
                <a:latin typeface="Arial" pitchFamily="34" charset="0"/>
                <a:ea typeface="SimSun" pitchFamily="2" charset="-122"/>
              </a:rPr>
              <a:t>hữu</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có</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thể</a:t>
            </a:r>
            <a:r>
              <a:rPr lang="en-US" altLang="zh-CN" sz="2400" b="1" dirty="0" smtClean="0">
                <a:solidFill>
                  <a:srgbClr val="000000"/>
                </a:solidFill>
                <a:latin typeface="Arial" pitchFamily="34" charset="0"/>
                <a:ea typeface="SimSun" pitchFamily="2" charset="-122"/>
              </a:rPr>
              <a:t> tin </a:t>
            </a:r>
            <a:r>
              <a:rPr lang="en-US" altLang="zh-CN" sz="2400" b="1" dirty="0" err="1" smtClean="0">
                <a:solidFill>
                  <a:srgbClr val="000000"/>
                </a:solidFill>
                <a:latin typeface="Arial" pitchFamily="34" charset="0"/>
                <a:ea typeface="SimSun" pitchFamily="2" charset="-122"/>
              </a:rPr>
              <a:t>tưởng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ông</a:t>
            </a:r>
            <a:r>
              <a:rPr lang="en-US" altLang="zh-CN" sz="2400" b="1" dirty="0" smtClean="0">
                <a:solidFill>
                  <a:srgbClr val="000000"/>
                </a:solidFill>
                <a:latin typeface="Arial" pitchFamily="34" charset="0"/>
                <a:ea typeface="SimSun" pitchFamily="2" charset="-122"/>
              </a:rPr>
              <a:t>  </a:t>
            </a:r>
            <a:r>
              <a:rPr lang="en-US" altLang="zh-CN" sz="2400" b="1" dirty="0">
                <a:solidFill>
                  <a:srgbClr val="000000"/>
                </a:solidFill>
                <a:latin typeface="Arial" pitchFamily="34" charset="0"/>
                <a:ea typeface="SimSun" pitchFamily="2" charset="-122"/>
              </a:rPr>
              <a:t>(1–7) </a:t>
            </a:r>
          </a:p>
          <a:p>
            <a:pPr algn="ctr">
              <a:buFont typeface="Wingdings" pitchFamily="2" charset="2"/>
              <a:buAutoNum type="alphaLcParenR"/>
            </a:pP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trước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khi</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họ</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kết</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thúc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việc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3D18DA"/>
                </a:solidFill>
                <a:latin typeface="Arial" pitchFamily="34" charset="0"/>
                <a:ea typeface="SimSun" pitchFamily="2" charset="-122"/>
              </a:rPr>
              <a:t>quyên</a:t>
            </a:r>
            <a:r>
              <a:rPr lang="en-US" altLang="zh-CN" sz="2400" b="1" dirty="0" smtClean="0">
                <a:solidFill>
                  <a:srgbClr val="3D18DA"/>
                </a:solidFill>
                <a:latin typeface="Arial" pitchFamily="34" charset="0"/>
                <a:ea typeface="SimSun" pitchFamily="2" charset="-122"/>
              </a:rPr>
              <a:t> </a:t>
            </a:r>
            <a:r>
              <a:rPr lang="en-US" altLang="zh-CN" sz="2400" b="1" dirty="0" err="1" smtClean="0">
                <a:solidFill>
                  <a:srgbClr val="3D18DA"/>
                </a:solidFill>
                <a:latin typeface="Arial" pitchFamily="34" charset="0"/>
                <a:ea typeface="SimSun" pitchFamily="2" charset="-122"/>
              </a:rPr>
              <a:t>góp</a:t>
            </a:r>
            <a:r>
              <a:rPr lang="en-US" altLang="zh-CN" sz="2400" b="1" dirty="0" smtClean="0">
                <a:solidFill>
                  <a:srgbClr val="3D18DA"/>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mà</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họ</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hứa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từ</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một</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năm</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trước</a:t>
            </a:r>
            <a:r>
              <a:rPr lang="en-US" altLang="zh-CN" sz="2400" b="1" dirty="0" smtClean="0">
                <a:solidFill>
                  <a:srgbClr val="000000"/>
                </a:solidFill>
                <a:latin typeface="Arial" pitchFamily="34" charset="0"/>
                <a:ea typeface="SimSun" pitchFamily="2" charset="-122"/>
              </a:rPr>
              <a:t> (</a:t>
            </a:r>
            <a:r>
              <a:rPr lang="en-US" altLang="zh-CN" sz="2400" b="1" dirty="0">
                <a:solidFill>
                  <a:srgbClr val="000000"/>
                </a:solidFill>
                <a:latin typeface="Arial" pitchFamily="34" charset="0"/>
                <a:ea typeface="SimSun" pitchFamily="2" charset="-122"/>
              </a:rPr>
              <a:t>8–9), </a:t>
            </a:r>
            <a:r>
              <a:rPr lang="en-US" altLang="zh-CN" sz="2400" b="1" dirty="0" err="1" smtClean="0">
                <a:solidFill>
                  <a:srgbClr val="000000"/>
                </a:solidFill>
                <a:latin typeface="Arial" pitchFamily="34" charset="0"/>
                <a:ea typeface="SimSun" pitchFamily="2" charset="-122"/>
              </a:rPr>
              <a:t>và</a:t>
            </a:r>
            <a:r>
              <a:rPr lang="en-US" altLang="zh-CN" sz="2400" b="1" dirty="0" smtClean="0">
                <a:solidFill>
                  <a:srgbClr val="000000"/>
                </a:solidFill>
                <a:latin typeface="Arial" pitchFamily="34" charset="0"/>
                <a:ea typeface="SimSun" pitchFamily="2" charset="-122"/>
              </a:rPr>
              <a:t>  </a:t>
            </a:r>
            <a:endParaRPr lang="en-US" altLang="zh-CN" sz="2400" b="1" dirty="0">
              <a:solidFill>
                <a:srgbClr val="000000"/>
              </a:solidFill>
              <a:latin typeface="Arial" pitchFamily="34" charset="0"/>
              <a:ea typeface="SimSun" pitchFamily="2" charset="-122"/>
            </a:endParaRPr>
          </a:p>
          <a:p>
            <a:pPr algn="ctr">
              <a:buFont typeface="Wingdings" pitchFamily="2" charset="2"/>
              <a:buAutoNum type="alphaLcParenR"/>
            </a:pPr>
            <a:r>
              <a:rPr lang="en-US" altLang="zh-CN" sz="2400" b="1" dirty="0" smtClean="0">
                <a:solidFill>
                  <a:srgbClr val="000000"/>
                </a:solidFill>
                <a:latin typeface="Arial" pitchFamily="34" charset="0"/>
                <a:ea typeface="SimSun" pitchFamily="2" charset="-122"/>
              </a:rPr>
              <a:t> qua </a:t>
            </a:r>
            <a:r>
              <a:rPr lang="en-US" altLang="zh-CN" sz="2400" b="1" dirty="0" err="1" smtClean="0">
                <a:solidFill>
                  <a:srgbClr val="000000"/>
                </a:solidFill>
                <a:latin typeface="Arial" pitchFamily="34" charset="0"/>
                <a:ea typeface="SimSun" pitchFamily="2" charset="-122"/>
              </a:rPr>
              <a:t>lời</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tuyên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bố</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bênh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vực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cho</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chức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vụ</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sứ</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đồ</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ông</a:t>
            </a:r>
            <a:r>
              <a:rPr lang="en-US" altLang="zh-CN" sz="2400" b="1" dirty="0" smtClean="0">
                <a:solidFill>
                  <a:srgbClr val="000000"/>
                </a:solidFill>
                <a:latin typeface="Arial" pitchFamily="34" charset="0"/>
                <a:ea typeface="SimSun" pitchFamily="2" charset="-122"/>
              </a:rPr>
              <a:t> qua </a:t>
            </a:r>
            <a:r>
              <a:rPr lang="en-US" altLang="zh-CN" sz="2400" b="1" dirty="0" err="1" smtClean="0">
                <a:solidFill>
                  <a:srgbClr val="000000"/>
                </a:solidFill>
                <a:latin typeface="Arial" pitchFamily="34" charset="0"/>
                <a:ea typeface="SimSun" pitchFamily="2" charset="-122"/>
              </a:rPr>
              <a:t>những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3D18DA"/>
                </a:solidFill>
                <a:latin typeface="Arial" pitchFamily="34" charset="0"/>
                <a:ea typeface="SimSun" pitchFamily="2" charset="-122"/>
              </a:rPr>
              <a:t>bằng</a:t>
            </a:r>
            <a:r>
              <a:rPr lang="en-US" altLang="zh-CN" sz="2400" b="1" dirty="0" smtClean="0">
                <a:solidFill>
                  <a:srgbClr val="3D18DA"/>
                </a:solidFill>
                <a:latin typeface="Arial" pitchFamily="34" charset="0"/>
                <a:ea typeface="SimSun" pitchFamily="2" charset="-122"/>
              </a:rPr>
              <a:t> </a:t>
            </a:r>
            <a:r>
              <a:rPr lang="en-US" altLang="zh-CN" sz="2400" b="1" dirty="0" err="1" smtClean="0">
                <a:solidFill>
                  <a:srgbClr val="3D18DA"/>
                </a:solidFill>
                <a:latin typeface="Arial" pitchFamily="34" charset="0"/>
                <a:ea typeface="SimSun" pitchFamily="2" charset="-122"/>
              </a:rPr>
              <a:t>chứng</a:t>
            </a:r>
            <a:r>
              <a:rPr lang="en-US" altLang="zh-CN" sz="2400" b="1" dirty="0" smtClean="0">
                <a:solidFill>
                  <a:srgbClr val="3D18DA"/>
                </a:solidFill>
                <a:latin typeface="Arial" pitchFamily="34" charset="0"/>
                <a:ea typeface="SimSun" pitchFamily="2" charset="-122"/>
              </a:rPr>
              <a:t>  </a:t>
            </a:r>
            <a:r>
              <a:rPr lang="en-US" altLang="zh-CN" sz="2400" b="1" dirty="0">
                <a:solidFill>
                  <a:srgbClr val="000000"/>
                </a:solidFill>
                <a:latin typeface="Arial" pitchFamily="34" charset="0"/>
                <a:ea typeface="SimSun" pitchFamily="2" charset="-122"/>
              </a:rPr>
              <a:t>(10–13). </a:t>
            </a:r>
          </a:p>
          <a:p>
            <a:pPr algn="ctr">
              <a:buFont typeface="Wingdings" pitchFamily="2" charset="2"/>
              <a:buAutoNum type="alphaLcParenR"/>
            </a:pPr>
            <a:endParaRPr lang="en-US" altLang="zh-CN" sz="2400" b="1" dirty="0">
              <a:solidFill>
                <a:srgbClr val="000000"/>
              </a:solidFill>
              <a:latin typeface="Arial" pitchFamily="34" charset="0"/>
              <a:ea typeface="SimSun" pitchFamily="2" charset="-122"/>
            </a:endParaRPr>
          </a:p>
          <a:p>
            <a:pPr algn="ctr"/>
            <a:r>
              <a:rPr lang="en-US" altLang="zh-CN" sz="2400" b="1" dirty="0" smtClean="0">
                <a:solidFill>
                  <a:srgbClr val="000000"/>
                </a:solidFill>
                <a:latin typeface="Arial" pitchFamily="34" charset="0"/>
                <a:ea typeface="SimSun" pitchFamily="2" charset="-122"/>
              </a:rPr>
              <a:t>Do </a:t>
            </a:r>
            <a:r>
              <a:rPr lang="en-US" altLang="zh-CN" sz="2400" b="1" dirty="0" err="1" smtClean="0">
                <a:solidFill>
                  <a:srgbClr val="000000"/>
                </a:solidFill>
                <a:latin typeface="Arial" pitchFamily="34" charset="0"/>
                <a:ea typeface="SimSun" pitchFamily="2" charset="-122"/>
              </a:rPr>
              <a:t>đó</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thư</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này</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chứa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đựng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thông</a:t>
            </a:r>
            <a:r>
              <a:rPr lang="en-US" altLang="zh-CN" sz="2400" b="1" dirty="0" smtClean="0">
                <a:solidFill>
                  <a:srgbClr val="000000"/>
                </a:solidFill>
                <a:latin typeface="Arial" pitchFamily="34" charset="0"/>
                <a:ea typeface="SimSun" pitchFamily="2" charset="-122"/>
              </a:rPr>
              <a:t> tin </a:t>
            </a:r>
            <a:r>
              <a:rPr lang="en-US" altLang="zh-CN" sz="2400" b="1" dirty="0" err="1" smtClean="0">
                <a:solidFill>
                  <a:srgbClr val="000000"/>
                </a:solidFill>
                <a:latin typeface="Arial" pitchFamily="34" charset="0"/>
                <a:ea typeface="SimSun" pitchFamily="2" charset="-122"/>
              </a:rPr>
              <a:t>cá</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nhân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cần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thiết</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để</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xác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nhận</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sự</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chính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trực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của</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ông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trước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Hội</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Thánh</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nhằm</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bảo</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vệ</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ông</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trước</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kẻ</a:t>
            </a:r>
            <a:r>
              <a:rPr lang="en-US" altLang="zh-CN" sz="2400" b="1" dirty="0" smtClean="0">
                <a:solidFill>
                  <a:srgbClr val="000000"/>
                </a:solidFill>
                <a:latin typeface="Arial" pitchFamily="34" charset="0"/>
                <a:ea typeface="SimSun" pitchFamily="2" charset="-122"/>
              </a:rPr>
              <a:t> </a:t>
            </a:r>
            <a:r>
              <a:rPr lang="en-US" altLang="zh-CN" sz="2400" b="1" dirty="0" err="1" smtClean="0">
                <a:solidFill>
                  <a:srgbClr val="000000"/>
                </a:solidFill>
                <a:latin typeface="Arial" pitchFamily="34" charset="0"/>
                <a:ea typeface="SimSun" pitchFamily="2" charset="-122"/>
              </a:rPr>
              <a:t>thù</a:t>
            </a:r>
            <a:r>
              <a:rPr lang="en-US" altLang="zh-CN" sz="2400" b="1" dirty="0" smtClean="0">
                <a:solidFill>
                  <a:srgbClr val="000000"/>
                </a:solidFill>
                <a:latin typeface="Arial" pitchFamily="34" charset="0"/>
                <a:ea typeface="SimSun" pitchFamily="2" charset="-122"/>
              </a:rPr>
              <a:t>. </a:t>
            </a:r>
            <a:endParaRPr lang="en-US" altLang="zh-CN" sz="2400" b="1" dirty="0">
              <a:solidFill>
                <a:srgbClr val="000000"/>
              </a:solidFill>
              <a:latin typeface="Arial" pitchFamily="34" charset="0"/>
              <a:ea typeface="SimSun" pitchFamily="2" charset="-122"/>
            </a:endParaRPr>
          </a:p>
        </p:txBody>
      </p:sp>
      <p:sp>
        <p:nvSpPr>
          <p:cNvPr id="5" name="Text Box 2"/>
          <p:cNvSpPr txBox="1">
            <a:spLocks noChangeArrowheads="1"/>
          </p:cNvSpPr>
          <p:nvPr/>
        </p:nvSpPr>
        <p:spPr bwMode="auto">
          <a:xfrm>
            <a:off x="8305800" y="76200"/>
            <a:ext cx="692150" cy="457200"/>
          </a:xfrm>
          <a:prstGeom prst="rect">
            <a:avLst/>
          </a:prstGeom>
          <a:solidFill>
            <a:schemeClr val="accent3"/>
          </a:solidFill>
          <a:ln w="19050" cap="flat" cmpd="sng" algn="ctr">
            <a:solidFill>
              <a:schemeClr val="tx1"/>
            </a:solidFill>
            <a:prstDash val="solid"/>
            <a:miter lim="800000"/>
            <a:headEnd type="none" w="med" len="med"/>
            <a:tailEnd type="none" w="med" len="med"/>
          </a:ln>
        </p:spPr>
        <p:txBody>
          <a:bodyPr wrap="none">
            <a:spAutoFit/>
          </a:bodyPr>
          <a:lstStyle/>
          <a:p>
            <a:pPr algn="ctr">
              <a:defRPr/>
            </a:pPr>
            <a:r>
              <a:rPr lang="en-US" b="1" dirty="0">
                <a:latin typeface="Arial" pitchFamily="-65" charset="0"/>
                <a:ea typeface="ＭＳ Ｐゴシック" pitchFamily="-65" charset="-128"/>
                <a:cs typeface="ＭＳ Ｐゴシック" pitchFamily="-65" charset="-128"/>
              </a:rPr>
              <a:t>164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fltVal val="0"/>
                                          </p:val>
                                        </p:tav>
                                        <p:tav tm="100000">
                                          <p:val>
                                            <p:strVal val="#ppt_w"/>
                                          </p:val>
                                        </p:tav>
                                      </p:tavLst>
                                    </p:anim>
                                    <p:anim calcmode="lin" valueType="num">
                                      <p:cBhvr>
                                        <p:cTn id="8" dur="1000" fill="hold"/>
                                        <p:tgtEl>
                                          <p:spTgt spid="22533"/>
                                        </p:tgtEl>
                                        <p:attrNameLst>
                                          <p:attrName>ppt_h</p:attrName>
                                        </p:attrNameLst>
                                      </p:cBhvr>
                                      <p:tavLst>
                                        <p:tav tm="0">
                                          <p:val>
                                            <p:fltVal val="0"/>
                                          </p:val>
                                        </p:tav>
                                        <p:tav tm="100000">
                                          <p:val>
                                            <p:strVal val="#ppt_h"/>
                                          </p:val>
                                        </p:tav>
                                      </p:tavLst>
                                    </p:anim>
                                    <p:anim calcmode="lin" valueType="num">
                                      <p:cBhvr>
                                        <p:cTn id="9" dur="1000" fill="hold"/>
                                        <p:tgtEl>
                                          <p:spTgt spid="225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2003040097"/>
          <p:cNvPicPr>
            <a:picLocks noGrp="1" noChangeAspect="1" noChangeArrowheads="1"/>
          </p:cNvPicPr>
          <p:nvPr>
            <p:ph idx="1"/>
          </p:nvPr>
        </p:nvPicPr>
        <p:blipFill>
          <a:blip r:embed="rId2" cstate="print"/>
          <a:srcRect/>
          <a:stretch>
            <a:fillRect/>
          </a:stretch>
        </p:blipFill>
        <p:spPr>
          <a:xfrm>
            <a:off x="0" y="0"/>
            <a:ext cx="9144000" cy="6858000"/>
          </a:xfrm>
        </p:spPr>
      </p:pic>
      <p:graphicFrame>
        <p:nvGraphicFramePr>
          <p:cNvPr id="67587" name="Group 3"/>
          <p:cNvGraphicFramePr>
            <a:graphicFrameLocks noGrp="1"/>
          </p:cNvGraphicFramePr>
          <p:nvPr/>
        </p:nvGraphicFramePr>
        <p:xfrm>
          <a:off x="0" y="1219200"/>
          <a:ext cx="9144000" cy="5216525"/>
        </p:xfrm>
        <a:graphic>
          <a:graphicData uri="http://schemas.openxmlformats.org/drawingml/2006/table">
            <a:tbl>
              <a:tblPr/>
              <a:tblGrid>
                <a:gridCol w="4572000"/>
                <a:gridCol w="4572000"/>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Colin Kruse</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David K. Lowery</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1</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st</a:t>
                      </a:r>
                      <a:r>
                        <a:rPr kumimoji="0" lang="en-GB" sz="2000" b="1" i="0" u="none" strike="noStrike" cap="none" normalizeH="0" baseline="0" smtClean="0">
                          <a:ln>
                            <a:noFill/>
                          </a:ln>
                          <a:solidFill>
                            <a:srgbClr val="FF0000"/>
                          </a:solidFill>
                          <a:effectLst/>
                          <a:latin typeface="Arial" pitchFamily="34" charset="0"/>
                          <a:ea typeface="Times New Roman" pitchFamily="18" charset="0"/>
                        </a:rPr>
                        <a:t> visit to Corinth</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(2</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nd</a:t>
                      </a:r>
                      <a:r>
                        <a:rPr kumimoji="0" lang="en-GB" sz="2000" b="1" i="0" u="none" strike="noStrike" cap="none" normalizeH="0" baseline="0" smtClean="0">
                          <a:ln>
                            <a:noFill/>
                          </a:ln>
                          <a:solidFill>
                            <a:srgbClr val="FF0000"/>
                          </a:solidFill>
                          <a:effectLst/>
                          <a:latin typeface="Arial" pitchFamily="34" charset="0"/>
                          <a:ea typeface="Times New Roman" pitchFamily="18" charset="0"/>
                        </a:rPr>
                        <a:t> missionary journey)</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1</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st</a:t>
                      </a:r>
                      <a:r>
                        <a:rPr kumimoji="0" lang="en-GB" sz="2000" b="1" i="0" u="none" strike="noStrike" cap="none" normalizeH="0" baseline="0" smtClean="0">
                          <a:ln>
                            <a:noFill/>
                          </a:ln>
                          <a:solidFill>
                            <a:srgbClr val="FF0000"/>
                          </a:solidFill>
                          <a:effectLst/>
                          <a:latin typeface="Arial" pitchFamily="34" charset="0"/>
                          <a:ea typeface="Times New Roman" pitchFamily="18" charset="0"/>
                        </a:rPr>
                        <a:t> visit to Corinth</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(2</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nd</a:t>
                      </a:r>
                      <a:r>
                        <a:rPr kumimoji="0" lang="en-GB" sz="2000" b="1" i="0" u="none" strike="noStrike" cap="none" normalizeH="0" baseline="0" smtClean="0">
                          <a:ln>
                            <a:noFill/>
                          </a:ln>
                          <a:solidFill>
                            <a:srgbClr val="FF0000"/>
                          </a:solidFill>
                          <a:effectLst/>
                          <a:latin typeface="Arial" pitchFamily="34" charset="0"/>
                          <a:ea typeface="Times New Roman" pitchFamily="18" charset="0"/>
                        </a:rPr>
                        <a:t> missionary journey)</a:t>
                      </a:r>
                      <a:endParaRPr kumimoji="0" lang="en-GB" sz="2000" b="1" i="0" u="none" strike="noStrike" cap="none" normalizeH="0" baseline="0" smtClean="0">
                        <a:ln>
                          <a:noFill/>
                        </a:ln>
                        <a:solidFill>
                          <a:srgbClr val="FF0000"/>
                        </a:solidFill>
                        <a:effectLst/>
                        <a:latin typeface="Arial" pitchFamily="34" charset="0"/>
                        <a:ea typeface="MS PGothic" pitchFamily="34" charset="-128"/>
                        <a:cs typeface="Arial" pitchFamily="34"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1</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st</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 _ The  letter implied in 1 Cor 5:9 (now lost)</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1</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st</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 – The letter implied in 1 Cor 5:9 (now lost)</a:t>
                      </a:r>
                      <a:endParaRPr kumimoji="0" lang="en-GB" sz="2000" b="1" i="0" u="none" strike="noStrike" cap="none" normalizeH="0" baseline="0" smtClean="0">
                        <a:ln>
                          <a:noFill/>
                        </a:ln>
                        <a:solidFill>
                          <a:srgbClr val="FF0000"/>
                        </a:solidFill>
                        <a:effectLst/>
                        <a:latin typeface="Arial" pitchFamily="34" charset="0"/>
                        <a:ea typeface="MS PGothic" pitchFamily="34" charset="-128"/>
                        <a:cs typeface="Arial" pitchFamily="34"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2</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nd</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 – 1 Corinthians</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2</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nd</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 – 1 Corinthians</a:t>
                      </a:r>
                      <a:endParaRPr kumimoji="0" lang="en-GB" sz="2000" b="1" i="0" u="none" strike="noStrike" cap="none" normalizeH="0" baseline="0" smtClean="0">
                        <a:ln>
                          <a:noFill/>
                        </a:ln>
                        <a:solidFill>
                          <a:srgbClr val="FF0000"/>
                        </a:solidFill>
                        <a:effectLst/>
                        <a:latin typeface="Arial" pitchFamily="34" charset="0"/>
                        <a:ea typeface="MS PGothic" pitchFamily="34" charset="-128"/>
                        <a:cs typeface="Arial" pitchFamily="34"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2</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nd</a:t>
                      </a:r>
                      <a:r>
                        <a:rPr kumimoji="0" lang="en-GB" sz="2000" b="1" i="0" u="none" strike="noStrike" cap="none" normalizeH="0" baseline="0" smtClean="0">
                          <a:ln>
                            <a:noFill/>
                          </a:ln>
                          <a:solidFill>
                            <a:srgbClr val="FF0000"/>
                          </a:solidFill>
                          <a:effectLst/>
                          <a:latin typeface="Arial" pitchFamily="34" charset="0"/>
                          <a:ea typeface="Times New Roman" pitchFamily="18" charset="0"/>
                        </a:rPr>
                        <a:t> visit to Corinth</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a:t>
                      </a:r>
                      <a:r>
                        <a:rPr kumimoji="0" lang="fr-FR" sz="2000" b="1" i="0" u="none" strike="noStrike" cap="none" normalizeH="0" baseline="0" smtClean="0">
                          <a:ln>
                            <a:noFill/>
                          </a:ln>
                          <a:solidFill>
                            <a:srgbClr val="FF0000"/>
                          </a:solidFill>
                          <a:effectLst/>
                          <a:latin typeface="Arial" pitchFamily="34" charset="0"/>
                          <a:ea typeface="Times New Roman" pitchFamily="18" charset="0"/>
                        </a:rPr>
                        <a:t>'</a:t>
                      </a:r>
                      <a:r>
                        <a:rPr kumimoji="0" lang="en-GB" sz="2000" b="1" i="0" u="none" strike="noStrike" cap="none" normalizeH="0" baseline="0" smtClean="0">
                          <a:ln>
                            <a:noFill/>
                          </a:ln>
                          <a:solidFill>
                            <a:srgbClr val="FF0000"/>
                          </a:solidFill>
                          <a:effectLst/>
                          <a:latin typeface="Arial" pitchFamily="34" charset="0"/>
                          <a:ea typeface="Times New Roman" pitchFamily="18" charset="0"/>
                        </a:rPr>
                        <a:t>painful visit</a:t>
                      </a:r>
                      <a:r>
                        <a:rPr kumimoji="0" lang="fr-FR" sz="2000" b="1" i="0" u="none" strike="noStrike" cap="none" normalizeH="0" baseline="0" smtClean="0">
                          <a:ln>
                            <a:noFill/>
                          </a:ln>
                          <a:solidFill>
                            <a:srgbClr val="FF0000"/>
                          </a:solidFill>
                          <a:effectLst/>
                          <a:latin typeface="Arial" pitchFamily="34" charset="0"/>
                          <a:ea typeface="Times New Roman" pitchFamily="18" charset="0"/>
                        </a:rPr>
                        <a:t>'</a:t>
                      </a:r>
                      <a:r>
                        <a:rPr kumimoji="0" lang="en-GB" sz="2000" b="1" i="0" u="none" strike="noStrike" cap="none" normalizeH="0" baseline="0" smtClean="0">
                          <a:ln>
                            <a:noFill/>
                          </a:ln>
                          <a:solidFill>
                            <a:srgbClr val="FF0000"/>
                          </a:solidFill>
                          <a:effectLst/>
                          <a:latin typeface="Arial" pitchFamily="34" charset="0"/>
                          <a:ea typeface="Times New Roman" pitchFamily="18" charset="0"/>
                        </a:rPr>
                        <a:t> – 2 Cor 2:1)</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2</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nd</a:t>
                      </a:r>
                      <a:r>
                        <a:rPr kumimoji="0" lang="en-GB" sz="2000" b="1" i="0" u="none" strike="noStrike" cap="none" normalizeH="0" baseline="0" smtClean="0">
                          <a:ln>
                            <a:noFill/>
                          </a:ln>
                          <a:solidFill>
                            <a:srgbClr val="FF0000"/>
                          </a:solidFill>
                          <a:effectLst/>
                          <a:latin typeface="Arial" pitchFamily="34" charset="0"/>
                          <a:ea typeface="Times New Roman" pitchFamily="18" charset="0"/>
                        </a:rPr>
                        <a:t> visit to Corinth</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a:t>
                      </a:r>
                      <a:r>
                        <a:rPr kumimoji="0" lang="fr-FR" sz="2000" b="1" i="0" u="none" strike="noStrike" cap="none" normalizeH="0" baseline="0" smtClean="0">
                          <a:ln>
                            <a:noFill/>
                          </a:ln>
                          <a:solidFill>
                            <a:srgbClr val="FF0000"/>
                          </a:solidFill>
                          <a:effectLst/>
                          <a:latin typeface="Arial" pitchFamily="34" charset="0"/>
                          <a:ea typeface="Times New Roman" pitchFamily="18" charset="0"/>
                        </a:rPr>
                        <a:t>'</a:t>
                      </a:r>
                      <a:r>
                        <a:rPr kumimoji="0" lang="en-GB" sz="2000" b="1" i="0" u="none" strike="noStrike" cap="none" normalizeH="0" baseline="0" smtClean="0">
                          <a:ln>
                            <a:noFill/>
                          </a:ln>
                          <a:solidFill>
                            <a:srgbClr val="FF0000"/>
                          </a:solidFill>
                          <a:effectLst/>
                          <a:latin typeface="Arial" pitchFamily="34" charset="0"/>
                          <a:ea typeface="Times New Roman" pitchFamily="18" charset="0"/>
                        </a:rPr>
                        <a:t>painful visit</a:t>
                      </a:r>
                      <a:r>
                        <a:rPr kumimoji="0" lang="fr-FR" sz="2000" b="1" i="0" u="none" strike="noStrike" cap="none" normalizeH="0" baseline="0" smtClean="0">
                          <a:ln>
                            <a:noFill/>
                          </a:ln>
                          <a:solidFill>
                            <a:srgbClr val="FF0000"/>
                          </a:solidFill>
                          <a:effectLst/>
                          <a:latin typeface="Arial" pitchFamily="34" charset="0"/>
                          <a:ea typeface="Times New Roman" pitchFamily="18" charset="0"/>
                        </a:rPr>
                        <a:t>'</a:t>
                      </a:r>
                      <a:r>
                        <a:rPr kumimoji="0" lang="en-GB" sz="2000" b="1" i="0" u="none" strike="noStrike" cap="none" normalizeH="0" baseline="0" smtClean="0">
                          <a:ln>
                            <a:noFill/>
                          </a:ln>
                          <a:solidFill>
                            <a:srgbClr val="FF0000"/>
                          </a:solidFill>
                          <a:effectLst/>
                          <a:latin typeface="Arial" pitchFamily="34" charset="0"/>
                          <a:ea typeface="Times New Roman" pitchFamily="18" charset="0"/>
                        </a:rPr>
                        <a:t> – 2 Cor 2:1)</a:t>
                      </a:r>
                      <a:endParaRPr kumimoji="0" lang="en-GB" sz="2000" b="1" i="0" u="none" strike="noStrike" cap="none" normalizeH="0" baseline="0" smtClean="0">
                        <a:ln>
                          <a:noFill/>
                        </a:ln>
                        <a:solidFill>
                          <a:srgbClr val="FF0000"/>
                        </a:solidFill>
                        <a:effectLst/>
                        <a:latin typeface="Arial" pitchFamily="34" charset="0"/>
                        <a:ea typeface="MS PGothic" pitchFamily="34" charset="-128"/>
                        <a:cs typeface="Arial" pitchFamily="34"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r>
              <a:tr h="1006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3</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rd</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 – The </a:t>
                      </a:r>
                      <a:r>
                        <a:rPr kumimoji="0" lang="fr-FR" sz="2000" b="1" i="0" u="none" strike="noStrike" cap="none" normalizeH="0" baseline="0" smtClean="0">
                          <a:ln>
                            <a:noFill/>
                          </a:ln>
                          <a:solidFill>
                            <a:srgbClr val="FF0000"/>
                          </a:solidFill>
                          <a:effectLst/>
                          <a:latin typeface="Arial" pitchFamily="34" charset="0"/>
                          <a:ea typeface="Times New Roman" pitchFamily="18" charset="0"/>
                        </a:rPr>
                        <a:t>'</a:t>
                      </a:r>
                      <a:r>
                        <a:rPr kumimoji="0" lang="en-GB" sz="2000" b="1" i="0" u="none" strike="noStrike" cap="none" normalizeH="0" baseline="0" smtClean="0">
                          <a:ln>
                            <a:noFill/>
                          </a:ln>
                          <a:solidFill>
                            <a:srgbClr val="FF0000"/>
                          </a:solidFill>
                          <a:effectLst/>
                          <a:latin typeface="Arial" pitchFamily="34" charset="0"/>
                          <a:ea typeface="Times New Roman" pitchFamily="18" charset="0"/>
                        </a:rPr>
                        <a:t>severe</a:t>
                      </a:r>
                      <a:r>
                        <a:rPr kumimoji="0" lang="fr-FR" sz="2000" b="1" i="0" u="none" strike="noStrike" cap="none" normalizeH="0" baseline="0" smtClean="0">
                          <a:ln>
                            <a:noFill/>
                          </a:ln>
                          <a:solidFill>
                            <a:srgbClr val="FF0000"/>
                          </a:solidFill>
                          <a:effectLst/>
                          <a:latin typeface="Arial" pitchFamily="34" charset="0"/>
                          <a:ea typeface="Times New Roman" pitchFamily="18" charset="0"/>
                        </a:rPr>
                        <a:t>'</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implies in 2 Cor 2:3-4, 7:8,12</a:t>
                      </a:r>
                      <a:br>
                        <a:rPr kumimoji="0" lang="en-GB" sz="2000" b="1" i="0" u="none" strike="noStrike" cap="none" normalizeH="0" baseline="0" smtClean="0">
                          <a:ln>
                            <a:noFill/>
                          </a:ln>
                          <a:solidFill>
                            <a:srgbClr val="FF0000"/>
                          </a:solidFill>
                          <a:effectLst/>
                          <a:latin typeface="Arial" pitchFamily="34" charset="0"/>
                          <a:ea typeface="Times New Roman" pitchFamily="18" charset="0"/>
                        </a:rPr>
                      </a:br>
                      <a:r>
                        <a:rPr kumimoji="0" lang="en-GB" sz="2000" b="1" i="0" u="none" strike="noStrike" cap="none" normalizeH="0" baseline="0" smtClean="0">
                          <a:ln>
                            <a:noFill/>
                          </a:ln>
                          <a:solidFill>
                            <a:srgbClr val="FF0000"/>
                          </a:solidFill>
                          <a:effectLst/>
                          <a:latin typeface="Arial" pitchFamily="34" charset="0"/>
                          <a:ea typeface="Times New Roman" pitchFamily="18" charset="0"/>
                        </a:rPr>
                        <a:t> (now lost)</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3</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rd</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 – The </a:t>
                      </a:r>
                      <a:r>
                        <a:rPr kumimoji="0" lang="fr-FR" sz="2000" b="1" i="0" u="none" strike="noStrike" cap="none" normalizeH="0" baseline="0" smtClean="0">
                          <a:ln>
                            <a:noFill/>
                          </a:ln>
                          <a:solidFill>
                            <a:srgbClr val="FF0000"/>
                          </a:solidFill>
                          <a:effectLst/>
                          <a:latin typeface="Arial" pitchFamily="34" charset="0"/>
                          <a:ea typeface="Times New Roman" pitchFamily="18" charset="0"/>
                        </a:rPr>
                        <a:t>'</a:t>
                      </a:r>
                      <a:r>
                        <a:rPr kumimoji="0" lang="en-GB" sz="2000" b="1" i="0" u="none" strike="noStrike" cap="none" normalizeH="0" baseline="0" smtClean="0">
                          <a:ln>
                            <a:noFill/>
                          </a:ln>
                          <a:solidFill>
                            <a:srgbClr val="FF0000"/>
                          </a:solidFill>
                          <a:effectLst/>
                          <a:latin typeface="Arial" pitchFamily="34" charset="0"/>
                          <a:ea typeface="Times New Roman" pitchFamily="18" charset="0"/>
                        </a:rPr>
                        <a:t>severe</a:t>
                      </a:r>
                      <a:r>
                        <a:rPr kumimoji="0" lang="fr-FR" sz="2000" b="1" i="0" u="none" strike="noStrike" cap="none" normalizeH="0" baseline="0" smtClean="0">
                          <a:ln>
                            <a:noFill/>
                          </a:ln>
                          <a:solidFill>
                            <a:srgbClr val="FF0000"/>
                          </a:solidFill>
                          <a:effectLst/>
                          <a:latin typeface="Arial" pitchFamily="34" charset="0"/>
                          <a:ea typeface="Times New Roman" pitchFamily="18" charset="0"/>
                        </a:rPr>
                        <a:t>'</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implied in 2 Cor 2:3-4, 7:8,12 </a:t>
                      </a:r>
                      <a:br>
                        <a:rPr kumimoji="0" lang="en-GB" sz="2000" b="1" i="0" u="none" strike="noStrike" cap="none" normalizeH="0" baseline="0" smtClean="0">
                          <a:ln>
                            <a:noFill/>
                          </a:ln>
                          <a:solidFill>
                            <a:srgbClr val="FF0000"/>
                          </a:solidFill>
                          <a:effectLst/>
                          <a:latin typeface="Arial" pitchFamily="34" charset="0"/>
                          <a:ea typeface="Times New Roman" pitchFamily="18" charset="0"/>
                        </a:rPr>
                      </a:br>
                      <a:r>
                        <a:rPr kumimoji="0" lang="en-GB" sz="2000" b="1" i="0" u="none" strike="noStrike" cap="none" normalizeH="0" baseline="0" smtClean="0">
                          <a:ln>
                            <a:noFill/>
                          </a:ln>
                          <a:solidFill>
                            <a:srgbClr val="FF0000"/>
                          </a:solidFill>
                          <a:effectLst/>
                          <a:latin typeface="Arial" pitchFamily="34" charset="0"/>
                          <a:ea typeface="Times New Roman" pitchFamily="18" charset="0"/>
                        </a:rPr>
                        <a:t>(now lost)</a:t>
                      </a:r>
                      <a:endParaRPr kumimoji="0" lang="en-GB" sz="2000" b="1" i="0" u="none" strike="noStrike" cap="none" normalizeH="0" baseline="0" smtClean="0">
                        <a:ln>
                          <a:noFill/>
                        </a:ln>
                        <a:solidFill>
                          <a:srgbClr val="FF0000"/>
                        </a:solidFill>
                        <a:effectLst/>
                        <a:latin typeface="Arial" pitchFamily="34" charset="0"/>
                        <a:ea typeface="MS PGothic" pitchFamily="34" charset="-128"/>
                        <a:cs typeface="Arial" pitchFamily="34"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4</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th</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 – 2 Cor 1 – 9</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4</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th</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 – 2 Corinthians</a:t>
                      </a:r>
                      <a:endParaRPr kumimoji="0" lang="en-GB" sz="2000" b="1" i="0" u="none" strike="noStrike" cap="none" normalizeH="0" baseline="0" smtClean="0">
                        <a:ln>
                          <a:noFill/>
                        </a:ln>
                        <a:solidFill>
                          <a:srgbClr val="FF0000"/>
                        </a:solidFill>
                        <a:effectLst/>
                        <a:latin typeface="Arial" pitchFamily="34" charset="0"/>
                        <a:ea typeface="MS PGothic" pitchFamily="34" charset="-128"/>
                        <a:cs typeface="Arial" pitchFamily="34"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5</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th</a:t>
                      </a:r>
                      <a:r>
                        <a:rPr kumimoji="0" lang="en-GB" sz="2000" b="1" i="0" u="none" strike="noStrike" cap="none" normalizeH="0" baseline="0" smtClean="0">
                          <a:ln>
                            <a:noFill/>
                          </a:ln>
                          <a:solidFill>
                            <a:srgbClr val="FF0000"/>
                          </a:solidFill>
                          <a:effectLst/>
                          <a:latin typeface="Arial" pitchFamily="34" charset="0"/>
                          <a:ea typeface="Times New Roman" pitchFamily="18" charset="0"/>
                        </a:rPr>
                        <a:t> letter – 2 Cor 10 – 13</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smtClean="0">
                        <a:ln>
                          <a:noFill/>
                        </a:ln>
                        <a:solidFill>
                          <a:srgbClr val="FF0000"/>
                        </a:solidFill>
                        <a:effectLst/>
                        <a:latin typeface="Arial" pitchFamily="34" charset="0"/>
                        <a:ea typeface="MS PGothic" pitchFamily="34" charset="-128"/>
                        <a:cs typeface="Arial" pitchFamily="34"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3</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rd</a:t>
                      </a:r>
                      <a:r>
                        <a:rPr kumimoji="0" lang="en-GB" sz="2000" b="1" i="0" u="none" strike="noStrike" cap="none" normalizeH="0" baseline="0" smtClean="0">
                          <a:ln>
                            <a:noFill/>
                          </a:ln>
                          <a:solidFill>
                            <a:srgbClr val="FF0000"/>
                          </a:solidFill>
                          <a:effectLst/>
                          <a:latin typeface="Arial" pitchFamily="34" charset="0"/>
                          <a:ea typeface="Times New Roman" pitchFamily="18" charset="0"/>
                        </a:rPr>
                        <a:t> visit to Corinth</a:t>
                      </a:r>
                      <a:endParaRPr kumimoji="0" lang="en-US" sz="2000" b="1" i="0" u="none" strike="noStrike" cap="none" normalizeH="0" baseline="0" smtClean="0">
                        <a:ln>
                          <a:noFill/>
                        </a:ln>
                        <a:solidFill>
                          <a:srgbClr val="FF0000"/>
                        </a:solidFill>
                        <a:effectLst/>
                        <a:latin typeface="Arial" pitchFamily="34" charset="0"/>
                        <a:ea typeface="Times New Roman" pitchFamily="18"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rgbClr val="FF0000"/>
                          </a:solidFill>
                          <a:effectLst/>
                          <a:latin typeface="Arial" pitchFamily="34" charset="0"/>
                          <a:ea typeface="Times New Roman" pitchFamily="18" charset="0"/>
                        </a:rPr>
                        <a:t>3</a:t>
                      </a:r>
                      <a:r>
                        <a:rPr kumimoji="0" lang="en-GB" sz="2000" b="1" i="0" u="none" strike="noStrike" cap="none" normalizeH="0" baseline="30000" smtClean="0">
                          <a:ln>
                            <a:noFill/>
                          </a:ln>
                          <a:solidFill>
                            <a:srgbClr val="FF0000"/>
                          </a:solidFill>
                          <a:effectLst/>
                          <a:latin typeface="Arial" pitchFamily="34" charset="0"/>
                          <a:ea typeface="Times New Roman" pitchFamily="18" charset="0"/>
                        </a:rPr>
                        <a:t>rd</a:t>
                      </a:r>
                      <a:r>
                        <a:rPr kumimoji="0" lang="en-GB" sz="2000" b="1" i="0" u="none" strike="noStrike" cap="none" normalizeH="0" baseline="0" smtClean="0">
                          <a:ln>
                            <a:noFill/>
                          </a:ln>
                          <a:solidFill>
                            <a:srgbClr val="FF0000"/>
                          </a:solidFill>
                          <a:effectLst/>
                          <a:latin typeface="Arial" pitchFamily="34" charset="0"/>
                          <a:ea typeface="Times New Roman" pitchFamily="18" charset="0"/>
                        </a:rPr>
                        <a:t> visit to Corinth</a:t>
                      </a:r>
                      <a:endParaRPr kumimoji="0" lang="en-GB" sz="2000" b="1" i="0" u="none" strike="noStrike" cap="none" normalizeH="0" baseline="0" smtClean="0">
                        <a:ln>
                          <a:noFill/>
                        </a:ln>
                        <a:solidFill>
                          <a:srgbClr val="FF0000"/>
                        </a:solidFill>
                        <a:effectLst/>
                        <a:latin typeface="Arial" pitchFamily="34" charset="0"/>
                        <a:ea typeface="MS PGothic" pitchFamily="34" charset="-128"/>
                        <a:cs typeface="Arial" pitchFamily="34"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r>
            </a:tbl>
          </a:graphicData>
        </a:graphic>
      </p:graphicFrame>
      <p:sp>
        <p:nvSpPr>
          <p:cNvPr id="117795" name="Rectangle 35"/>
          <p:cNvSpPr>
            <a:spLocks noGrp="1" noChangeArrowheads="1"/>
          </p:cNvSpPr>
          <p:nvPr>
            <p:ph type="title"/>
          </p:nvPr>
        </p:nvSpPr>
        <p:spPr>
          <a:xfrm>
            <a:off x="152400" y="0"/>
            <a:ext cx="8534400" cy="1219200"/>
          </a:xfrm>
        </p:spPr>
        <p:txBody>
          <a:bodyPr>
            <a:normAutofit fontScale="90000"/>
          </a:bodyPr>
          <a:lstStyle/>
          <a:p>
            <a:pPr eaLnBrk="1" hangingPunct="1"/>
            <a:r>
              <a:rPr lang="en-US" b="1" dirty="0" smtClean="0">
                <a:solidFill>
                  <a:srgbClr val="99FF33"/>
                </a:solidFill>
                <a:latin typeface="Arial" pitchFamily="34" charset="0"/>
                <a:cs typeface="Arial" pitchFamily="34" charset="0"/>
              </a:rPr>
              <a:t>Con </a:t>
            </a:r>
            <a:r>
              <a:rPr lang="en-US" b="1" dirty="0" err="1" smtClean="0">
                <a:solidFill>
                  <a:srgbClr val="99FF33"/>
                </a:solidFill>
                <a:latin typeface="Arial" pitchFamily="34" charset="0"/>
                <a:cs typeface="Arial" pitchFamily="34" charset="0"/>
              </a:rPr>
              <a:t>số</a:t>
            </a:r>
            <a:r>
              <a:rPr lang="en-US" b="1" dirty="0" smtClean="0">
                <a:solidFill>
                  <a:srgbClr val="99FF33"/>
                </a:solidFill>
                <a:latin typeface="Arial" pitchFamily="34" charset="0"/>
                <a:cs typeface="Arial" pitchFamily="34" charset="0"/>
              </a:rPr>
              <a:t> </a:t>
            </a:r>
            <a:r>
              <a:rPr lang="en-US" b="1" dirty="0" err="1" smtClean="0">
                <a:solidFill>
                  <a:srgbClr val="99FF33"/>
                </a:solidFill>
                <a:latin typeface="Arial" pitchFamily="34" charset="0"/>
                <a:cs typeface="Arial" pitchFamily="34" charset="0"/>
              </a:rPr>
              <a:t>những</a:t>
            </a:r>
            <a:r>
              <a:rPr lang="en-US" b="1" dirty="0" smtClean="0">
                <a:solidFill>
                  <a:srgbClr val="99FF33"/>
                </a:solidFill>
                <a:latin typeface="Arial" pitchFamily="34" charset="0"/>
                <a:cs typeface="Arial" pitchFamily="34" charset="0"/>
              </a:rPr>
              <a:t> </a:t>
            </a:r>
            <a:r>
              <a:rPr lang="en-US" b="1" dirty="0" err="1" smtClean="0">
                <a:solidFill>
                  <a:srgbClr val="99FF33"/>
                </a:solidFill>
                <a:latin typeface="Arial" pitchFamily="34" charset="0"/>
                <a:cs typeface="Arial" pitchFamily="34" charset="0"/>
              </a:rPr>
              <a:t>lá</a:t>
            </a:r>
            <a:r>
              <a:rPr lang="en-US" b="1" dirty="0" smtClean="0">
                <a:solidFill>
                  <a:srgbClr val="99FF33"/>
                </a:solidFill>
                <a:latin typeface="Arial" pitchFamily="34" charset="0"/>
                <a:cs typeface="Arial" pitchFamily="34" charset="0"/>
              </a:rPr>
              <a:t> </a:t>
            </a:r>
            <a:r>
              <a:rPr lang="en-US" b="1" dirty="0" err="1" smtClean="0">
                <a:solidFill>
                  <a:srgbClr val="99FF33"/>
                </a:solidFill>
                <a:latin typeface="Arial" pitchFamily="34" charset="0"/>
                <a:cs typeface="Arial" pitchFamily="34" charset="0"/>
              </a:rPr>
              <a:t>thư</a:t>
            </a:r>
            <a:r>
              <a:rPr lang="en-US" b="1" dirty="0" smtClean="0">
                <a:solidFill>
                  <a:srgbClr val="99FF33"/>
                </a:solidFill>
                <a:latin typeface="Arial" pitchFamily="34" charset="0"/>
                <a:cs typeface="Arial" pitchFamily="34" charset="0"/>
              </a:rPr>
              <a:t> </a:t>
            </a:r>
            <a:r>
              <a:rPr lang="en-US" b="1" dirty="0" err="1" smtClean="0">
                <a:solidFill>
                  <a:srgbClr val="99FF33"/>
                </a:solidFill>
                <a:latin typeface="Arial" pitchFamily="34" charset="0"/>
                <a:cs typeface="Arial" pitchFamily="34" charset="0"/>
              </a:rPr>
              <a:t>và</a:t>
            </a:r>
            <a:r>
              <a:rPr lang="en-US" b="1" dirty="0" smtClean="0">
                <a:solidFill>
                  <a:srgbClr val="99FF33"/>
                </a:solidFill>
                <a:latin typeface="Arial" pitchFamily="34" charset="0"/>
                <a:cs typeface="Arial" pitchFamily="34" charset="0"/>
              </a:rPr>
              <a:t> </a:t>
            </a:r>
            <a:r>
              <a:rPr lang="en-US" b="1" dirty="0" err="1" smtClean="0">
                <a:solidFill>
                  <a:srgbClr val="99FF33"/>
                </a:solidFill>
                <a:latin typeface="Arial" pitchFamily="34" charset="0"/>
                <a:cs typeface="Arial" pitchFamily="34" charset="0"/>
              </a:rPr>
              <a:t>những</a:t>
            </a:r>
            <a:r>
              <a:rPr lang="en-US" b="1" dirty="0" smtClean="0">
                <a:solidFill>
                  <a:srgbClr val="99FF33"/>
                </a:solidFill>
                <a:latin typeface="Arial" pitchFamily="34" charset="0"/>
                <a:cs typeface="Arial" pitchFamily="34" charset="0"/>
              </a:rPr>
              <a:t> </a:t>
            </a:r>
            <a:r>
              <a:rPr lang="en-US" b="1" dirty="0" err="1" smtClean="0">
                <a:solidFill>
                  <a:srgbClr val="99FF33"/>
                </a:solidFill>
                <a:latin typeface="Arial" pitchFamily="34" charset="0"/>
                <a:cs typeface="Arial" pitchFamily="34" charset="0"/>
              </a:rPr>
              <a:t>lần</a:t>
            </a:r>
            <a:r>
              <a:rPr lang="en-US" b="1" dirty="0" smtClean="0">
                <a:solidFill>
                  <a:srgbClr val="99FF33"/>
                </a:solidFill>
                <a:latin typeface="Arial" pitchFamily="34" charset="0"/>
                <a:cs typeface="Arial" pitchFamily="34" charset="0"/>
              </a:rPr>
              <a:t> </a:t>
            </a:r>
            <a:r>
              <a:rPr lang="en-US" b="1" dirty="0" err="1" smtClean="0">
                <a:solidFill>
                  <a:srgbClr val="99FF33"/>
                </a:solidFill>
                <a:latin typeface="Arial" pitchFamily="34" charset="0"/>
                <a:cs typeface="Arial" pitchFamily="34" charset="0"/>
              </a:rPr>
              <a:t>thăm</a:t>
            </a:r>
            <a:r>
              <a:rPr lang="en-US" b="1" dirty="0" smtClean="0">
                <a:solidFill>
                  <a:srgbClr val="99FF33"/>
                </a:solidFill>
                <a:latin typeface="Arial" pitchFamily="34" charset="0"/>
                <a:cs typeface="Arial" pitchFamily="34" charset="0"/>
              </a:rPr>
              <a:t> </a:t>
            </a:r>
            <a:r>
              <a:rPr lang="en-US" b="1" dirty="0" err="1" smtClean="0">
                <a:solidFill>
                  <a:srgbClr val="99FF33"/>
                </a:solidFill>
                <a:latin typeface="Arial" pitchFamily="34" charset="0"/>
                <a:cs typeface="Arial" pitchFamily="34" charset="0"/>
              </a:rPr>
              <a:t>viếng</a:t>
            </a:r>
            <a:endParaRPr lang="en-US" b="1" dirty="0" smtClean="0">
              <a:solidFill>
                <a:srgbClr val="99FF33"/>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20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bv30004"/>
          <p:cNvPicPr>
            <a:picLocks noGrp="1" noChangeAspect="1" noChangeArrowheads="1"/>
          </p:cNvPicPr>
          <p:nvPr>
            <p:ph idx="1"/>
          </p:nvPr>
        </p:nvPicPr>
        <p:blipFill>
          <a:blip r:embed="rId2" cstate="print"/>
          <a:srcRect/>
          <a:stretch>
            <a:fillRect/>
          </a:stretch>
        </p:blipFill>
        <p:spPr>
          <a:xfrm>
            <a:off x="0" y="0"/>
            <a:ext cx="9144000" cy="6827838"/>
          </a:xfrm>
        </p:spPr>
      </p:pic>
      <p:pic>
        <p:nvPicPr>
          <p:cNvPr id="118787" name="Picture 4" descr="NSTSO001"/>
          <p:cNvPicPr>
            <a:picLocks noChangeAspect="1" noChangeArrowheads="1"/>
          </p:cNvPicPr>
          <p:nvPr/>
        </p:nvPicPr>
        <p:blipFill>
          <a:blip r:embed="rId3" cstate="print"/>
          <a:srcRect/>
          <a:stretch>
            <a:fillRect/>
          </a:stretch>
        </p:blipFill>
        <p:spPr bwMode="auto">
          <a:xfrm>
            <a:off x="0" y="3868738"/>
            <a:ext cx="4413250" cy="2989262"/>
          </a:xfrm>
          <a:prstGeom prst="rect">
            <a:avLst/>
          </a:prstGeom>
          <a:noFill/>
          <a:ln w="9525">
            <a:noFill/>
            <a:miter lim="800000"/>
            <a:headEnd/>
            <a:tailEnd/>
          </a:ln>
        </p:spPr>
      </p:pic>
      <p:sp>
        <p:nvSpPr>
          <p:cNvPr id="68613" name="Rectangle 5"/>
          <p:cNvSpPr>
            <a:spLocks noChangeArrowheads="1"/>
          </p:cNvSpPr>
          <p:nvPr/>
        </p:nvSpPr>
        <p:spPr bwMode="auto">
          <a:xfrm>
            <a:off x="533400" y="1645622"/>
            <a:ext cx="8235950" cy="1261884"/>
          </a:xfrm>
          <a:prstGeom prst="rect">
            <a:avLst/>
          </a:prstGeom>
          <a:solidFill>
            <a:schemeClr val="bg2">
              <a:lumMod val="75000"/>
              <a:alpha val="40000"/>
            </a:schemeClr>
          </a:solidFill>
          <a:ln w="9525">
            <a:noFill/>
            <a:miter lim="800000"/>
            <a:headEnd/>
            <a:tailEnd/>
          </a:ln>
        </p:spPr>
        <p:txBody>
          <a:bodyPr wrap="square" anchor="ctr">
            <a:spAutoFit/>
          </a:bodyPr>
          <a:lstStyle/>
          <a:p>
            <a:pPr algn="r"/>
            <a:r>
              <a:rPr lang="en-GB" sz="3600" b="1" dirty="0" err="1" smtClean="0">
                <a:solidFill>
                  <a:srgbClr val="000066"/>
                </a:solidFill>
                <a:latin typeface="Arial"/>
                <a:cs typeface="Arial"/>
              </a:rPr>
              <a:t>Lá</a:t>
            </a:r>
            <a:r>
              <a:rPr lang="en-GB" sz="3600" b="1" dirty="0" smtClean="0">
                <a:solidFill>
                  <a:srgbClr val="000066"/>
                </a:solidFill>
                <a:latin typeface="Arial"/>
                <a:cs typeface="Arial"/>
              </a:rPr>
              <a:t> </a:t>
            </a:r>
            <a:r>
              <a:rPr lang="en-GB" sz="3600" b="1" dirty="0" err="1" smtClean="0">
                <a:solidFill>
                  <a:srgbClr val="000066"/>
                </a:solidFill>
                <a:latin typeface="Arial"/>
                <a:cs typeface="Arial"/>
              </a:rPr>
              <a:t>thư</a:t>
            </a:r>
            <a:r>
              <a:rPr lang="en-GB" sz="3600" b="1" dirty="0" smtClean="0">
                <a:solidFill>
                  <a:srgbClr val="000066"/>
                </a:solidFill>
                <a:latin typeface="Arial"/>
                <a:cs typeface="Arial"/>
              </a:rPr>
              <a:t> </a:t>
            </a:r>
            <a:r>
              <a:rPr lang="en-GB" sz="3600" b="1" dirty="0" err="1" smtClean="0">
                <a:solidFill>
                  <a:srgbClr val="000066"/>
                </a:solidFill>
                <a:latin typeface="Arial"/>
                <a:cs typeface="Arial"/>
              </a:rPr>
              <a:t>đầu</a:t>
            </a:r>
            <a:r>
              <a:rPr lang="en-GB" sz="3600" b="1" dirty="0" smtClean="0">
                <a:solidFill>
                  <a:srgbClr val="000066"/>
                </a:solidFill>
                <a:latin typeface="Arial"/>
                <a:cs typeface="Arial"/>
              </a:rPr>
              <a:t> </a:t>
            </a:r>
            <a:r>
              <a:rPr lang="en-GB" sz="3600" b="1" dirty="0" err="1" smtClean="0">
                <a:solidFill>
                  <a:srgbClr val="000066"/>
                </a:solidFill>
                <a:latin typeface="Arial"/>
                <a:cs typeface="Arial"/>
              </a:rPr>
              <a:t>gởi</a:t>
            </a:r>
            <a:r>
              <a:rPr lang="en-GB" sz="3600" b="1" dirty="0" smtClean="0">
                <a:solidFill>
                  <a:srgbClr val="000066"/>
                </a:solidFill>
                <a:latin typeface="Arial"/>
                <a:cs typeface="Arial"/>
              </a:rPr>
              <a:t> </a:t>
            </a:r>
            <a:r>
              <a:rPr lang="en-GB" sz="3600" b="1" dirty="0" err="1" smtClean="0">
                <a:solidFill>
                  <a:srgbClr val="000066"/>
                </a:solidFill>
                <a:latin typeface="Arial"/>
                <a:cs typeface="Arial"/>
              </a:rPr>
              <a:t>cho</a:t>
            </a:r>
            <a:r>
              <a:rPr lang="en-GB" sz="3600" b="1" dirty="0" smtClean="0">
                <a:solidFill>
                  <a:srgbClr val="000066"/>
                </a:solidFill>
                <a:latin typeface="Arial"/>
                <a:cs typeface="Arial"/>
              </a:rPr>
              <a:t> </a:t>
            </a:r>
            <a:r>
              <a:rPr lang="en-GB" sz="3600" b="1" dirty="0" err="1" smtClean="0">
                <a:solidFill>
                  <a:srgbClr val="000066"/>
                </a:solidFill>
                <a:latin typeface="Arial"/>
                <a:cs typeface="Arial"/>
              </a:rPr>
              <a:t>Hội</a:t>
            </a:r>
            <a:r>
              <a:rPr lang="en-GB" sz="3600" b="1" dirty="0" smtClean="0">
                <a:solidFill>
                  <a:srgbClr val="000066"/>
                </a:solidFill>
                <a:latin typeface="Arial"/>
                <a:cs typeface="Arial"/>
              </a:rPr>
              <a:t> </a:t>
            </a:r>
            <a:r>
              <a:rPr lang="en-GB" sz="3600" b="1" dirty="0" err="1" smtClean="0">
                <a:solidFill>
                  <a:srgbClr val="000066"/>
                </a:solidFill>
                <a:latin typeface="Arial"/>
                <a:cs typeface="Arial"/>
              </a:rPr>
              <a:t>Thánh</a:t>
            </a:r>
            <a:r>
              <a:rPr lang="en-GB" sz="3600" b="1" dirty="0" smtClean="0">
                <a:solidFill>
                  <a:srgbClr val="000066"/>
                </a:solidFill>
                <a:latin typeface="Arial"/>
                <a:cs typeface="Arial"/>
              </a:rPr>
              <a:t> </a:t>
            </a:r>
            <a:r>
              <a:rPr lang="en-GB" sz="3600" b="1" dirty="0" err="1" smtClean="0">
                <a:solidFill>
                  <a:srgbClr val="000066"/>
                </a:solidFill>
                <a:latin typeface="Arial"/>
                <a:cs typeface="Arial"/>
              </a:rPr>
              <a:t>Côrinhtô</a:t>
            </a:r>
            <a:r>
              <a:rPr lang="en-GB" sz="3600" b="1" dirty="0" smtClean="0">
                <a:solidFill>
                  <a:srgbClr val="000066"/>
                </a:solidFill>
                <a:latin typeface="Arial"/>
                <a:cs typeface="Arial"/>
              </a:rPr>
              <a:t> </a:t>
            </a:r>
            <a:r>
              <a:rPr lang="en-GB" sz="3600" b="1" dirty="0" err="1" smtClean="0">
                <a:solidFill>
                  <a:srgbClr val="000066"/>
                </a:solidFill>
                <a:latin typeface="Arial"/>
                <a:cs typeface="Arial"/>
              </a:rPr>
              <a:t>là</a:t>
            </a:r>
            <a:r>
              <a:rPr lang="en-GB" sz="3600" b="1" dirty="0" smtClean="0">
                <a:solidFill>
                  <a:srgbClr val="000066"/>
                </a:solidFill>
                <a:latin typeface="Arial"/>
                <a:cs typeface="Arial"/>
              </a:rPr>
              <a:t> </a:t>
            </a:r>
            <a:r>
              <a:rPr lang="en-GB" sz="3600" b="1" dirty="0" err="1" smtClean="0">
                <a:solidFill>
                  <a:srgbClr val="000066"/>
                </a:solidFill>
                <a:latin typeface="Arial"/>
                <a:cs typeface="Arial"/>
              </a:rPr>
              <a:t>thư</a:t>
            </a:r>
            <a:r>
              <a:rPr lang="en-GB" sz="3600" b="1" dirty="0" smtClean="0">
                <a:solidFill>
                  <a:srgbClr val="000066"/>
                </a:solidFill>
                <a:latin typeface="Arial"/>
                <a:cs typeface="Arial"/>
              </a:rPr>
              <a:t> </a:t>
            </a:r>
            <a:r>
              <a:rPr lang="en-GB" sz="3600" b="1" i="1" dirty="0" smtClean="0">
                <a:solidFill>
                  <a:srgbClr val="000066"/>
                </a:solidFill>
                <a:latin typeface="Arial"/>
                <a:cs typeface="Arial"/>
              </a:rPr>
              <a:t>“</a:t>
            </a:r>
            <a:r>
              <a:rPr lang="en-GB" sz="3600" b="1" i="1" dirty="0" err="1" smtClean="0">
                <a:solidFill>
                  <a:srgbClr val="000066"/>
                </a:solidFill>
                <a:latin typeface="Arial"/>
                <a:cs typeface="Arial"/>
              </a:rPr>
              <a:t>trước</a:t>
            </a:r>
            <a:r>
              <a:rPr lang="en-US" sz="3600" b="1" i="1" dirty="0" smtClean="0">
                <a:solidFill>
                  <a:srgbClr val="000066"/>
                </a:solidFill>
                <a:latin typeface="Arial"/>
                <a:cs typeface="Arial"/>
              </a:rPr>
              <a:t>"</a:t>
            </a:r>
            <a:r>
              <a:rPr lang="en-GB" sz="3600" b="1" i="1" dirty="0" smtClean="0">
                <a:solidFill>
                  <a:srgbClr val="000066"/>
                </a:solidFill>
                <a:latin typeface="Arial"/>
                <a:cs typeface="Arial"/>
              </a:rPr>
              <a:t> </a:t>
            </a:r>
            <a:r>
              <a:rPr lang="en-GB" sz="4000" b="1" i="1" dirty="0" smtClean="0">
                <a:solidFill>
                  <a:srgbClr val="000066"/>
                </a:solidFill>
                <a:latin typeface="Arial"/>
                <a:cs typeface="Arial"/>
              </a:rPr>
              <a:t>(I </a:t>
            </a:r>
            <a:r>
              <a:rPr lang="en-GB" sz="4000" b="1" i="1" dirty="0" err="1" smtClean="0">
                <a:solidFill>
                  <a:srgbClr val="000066"/>
                </a:solidFill>
                <a:latin typeface="Arial"/>
                <a:cs typeface="Arial"/>
              </a:rPr>
              <a:t>Cô</a:t>
            </a:r>
            <a:r>
              <a:rPr lang="en-GB" sz="4000" b="1" i="1" dirty="0" smtClean="0">
                <a:solidFill>
                  <a:srgbClr val="000066"/>
                </a:solidFill>
                <a:latin typeface="Arial"/>
                <a:cs typeface="Arial"/>
              </a:rPr>
              <a:t> </a:t>
            </a:r>
            <a:r>
              <a:rPr lang="en-GB" sz="4000" b="1" i="1" dirty="0">
                <a:solidFill>
                  <a:srgbClr val="000066"/>
                </a:solidFill>
                <a:latin typeface="Arial"/>
                <a:cs typeface="Arial"/>
              </a:rPr>
              <a:t>5:1)</a:t>
            </a:r>
          </a:p>
        </p:txBody>
      </p:sp>
      <p:sp>
        <p:nvSpPr>
          <p:cNvPr id="68614" name="Rectangle 6"/>
          <p:cNvSpPr>
            <a:spLocks noChangeArrowheads="1"/>
          </p:cNvSpPr>
          <p:nvPr/>
        </p:nvSpPr>
        <p:spPr bwMode="auto">
          <a:xfrm>
            <a:off x="726834" y="3033355"/>
            <a:ext cx="7963141" cy="1323439"/>
          </a:xfrm>
          <a:prstGeom prst="rect">
            <a:avLst/>
          </a:prstGeom>
          <a:solidFill>
            <a:schemeClr val="tx2">
              <a:lumMod val="40000"/>
              <a:lumOff val="60000"/>
              <a:alpha val="40000"/>
            </a:schemeClr>
          </a:solidFill>
          <a:ln w="9525">
            <a:noFill/>
            <a:miter lim="800000"/>
            <a:headEnd/>
            <a:tailEnd/>
          </a:ln>
        </p:spPr>
        <p:txBody>
          <a:bodyPr wrap="square" anchor="ctr">
            <a:spAutoFit/>
          </a:bodyPr>
          <a:lstStyle/>
          <a:p>
            <a:pPr algn="r"/>
            <a:r>
              <a:rPr lang="en-GB" sz="4000" b="1" dirty="0" err="1" smtClean="0">
                <a:solidFill>
                  <a:srgbClr val="000066"/>
                </a:solidFill>
                <a:latin typeface="Arial"/>
                <a:cs typeface="Arial"/>
              </a:rPr>
              <a:t>Thư</a:t>
            </a:r>
            <a:r>
              <a:rPr lang="en-GB" sz="4000" b="1" dirty="0" smtClean="0">
                <a:solidFill>
                  <a:srgbClr val="000066"/>
                </a:solidFill>
                <a:latin typeface="Arial"/>
                <a:cs typeface="Arial"/>
              </a:rPr>
              <a:t> </a:t>
            </a:r>
            <a:r>
              <a:rPr lang="en-GB" sz="4000" b="1" dirty="0" err="1" smtClean="0">
                <a:solidFill>
                  <a:srgbClr val="000066"/>
                </a:solidFill>
                <a:latin typeface="Arial"/>
                <a:cs typeface="Arial"/>
              </a:rPr>
              <a:t>thứ</a:t>
            </a:r>
            <a:r>
              <a:rPr lang="en-GB" sz="4000" b="1" dirty="0" smtClean="0">
                <a:solidFill>
                  <a:srgbClr val="000066"/>
                </a:solidFill>
                <a:latin typeface="Arial"/>
                <a:cs typeface="Arial"/>
              </a:rPr>
              <a:t> </a:t>
            </a:r>
            <a:r>
              <a:rPr lang="en-GB" sz="4000" b="1" dirty="0" err="1" smtClean="0">
                <a:solidFill>
                  <a:srgbClr val="000066"/>
                </a:solidFill>
                <a:latin typeface="Arial"/>
                <a:cs typeface="Arial"/>
              </a:rPr>
              <a:t>hai</a:t>
            </a:r>
            <a:r>
              <a:rPr lang="en-GB" sz="4000" b="1" dirty="0" smtClean="0">
                <a:solidFill>
                  <a:srgbClr val="000066"/>
                </a:solidFill>
                <a:latin typeface="Arial"/>
                <a:cs typeface="Arial"/>
              </a:rPr>
              <a:t> </a:t>
            </a:r>
            <a:r>
              <a:rPr lang="en-GB" sz="4000" b="1" dirty="0" err="1" smtClean="0">
                <a:solidFill>
                  <a:srgbClr val="000066"/>
                </a:solidFill>
                <a:latin typeface="Arial"/>
                <a:cs typeface="Arial"/>
              </a:rPr>
              <a:t>gởi</a:t>
            </a:r>
            <a:r>
              <a:rPr lang="en-GB" sz="4000" b="1" dirty="0" smtClean="0">
                <a:solidFill>
                  <a:srgbClr val="000066"/>
                </a:solidFill>
                <a:latin typeface="Arial"/>
                <a:cs typeface="Arial"/>
              </a:rPr>
              <a:t> </a:t>
            </a:r>
            <a:r>
              <a:rPr lang="en-GB" sz="4000" b="1" dirty="0" err="1" smtClean="0">
                <a:solidFill>
                  <a:srgbClr val="000066"/>
                </a:solidFill>
                <a:latin typeface="Arial"/>
                <a:cs typeface="Arial"/>
              </a:rPr>
              <a:t>người</a:t>
            </a:r>
            <a:r>
              <a:rPr lang="en-GB" sz="4000" b="1" dirty="0" smtClean="0">
                <a:solidFill>
                  <a:srgbClr val="000066"/>
                </a:solidFill>
                <a:latin typeface="Arial"/>
                <a:cs typeface="Arial"/>
              </a:rPr>
              <a:t> </a:t>
            </a:r>
            <a:r>
              <a:rPr lang="en-GB" sz="4000" b="1" dirty="0" err="1" smtClean="0">
                <a:solidFill>
                  <a:srgbClr val="000066"/>
                </a:solidFill>
                <a:latin typeface="Arial"/>
                <a:cs typeface="Arial"/>
              </a:rPr>
              <a:t>Côrinhtô</a:t>
            </a:r>
            <a:endParaRPr lang="en-GB" sz="4000" b="1" i="1" dirty="0">
              <a:solidFill>
                <a:srgbClr val="000066"/>
              </a:solidFill>
              <a:latin typeface="Arial"/>
              <a:cs typeface="Arial"/>
            </a:endParaRPr>
          </a:p>
          <a:p>
            <a:pPr algn="r"/>
            <a:r>
              <a:rPr lang="en-GB" sz="4000" b="1" i="1" dirty="0">
                <a:solidFill>
                  <a:srgbClr val="000066"/>
                </a:solidFill>
                <a:latin typeface="Arial"/>
                <a:cs typeface="Arial"/>
              </a:rPr>
              <a:t> = </a:t>
            </a:r>
            <a:r>
              <a:rPr lang="en-GB" sz="4000" b="1" i="1" dirty="0" smtClean="0">
                <a:solidFill>
                  <a:srgbClr val="000066"/>
                </a:solidFill>
                <a:latin typeface="Arial"/>
                <a:cs typeface="Arial"/>
              </a:rPr>
              <a:t>I </a:t>
            </a:r>
            <a:r>
              <a:rPr lang="en-GB" sz="4000" b="1" i="1" dirty="0" err="1" smtClean="0">
                <a:solidFill>
                  <a:srgbClr val="000066"/>
                </a:solidFill>
                <a:latin typeface="Arial"/>
                <a:cs typeface="Arial"/>
              </a:rPr>
              <a:t>Côrinhtô</a:t>
            </a:r>
            <a:endParaRPr lang="en-GB" sz="4000" b="1" i="1" dirty="0">
              <a:solidFill>
                <a:srgbClr val="000066"/>
              </a:solidFill>
              <a:latin typeface="Arial"/>
              <a:cs typeface="Arial"/>
            </a:endParaRPr>
          </a:p>
        </p:txBody>
      </p:sp>
      <p:sp>
        <p:nvSpPr>
          <p:cNvPr id="2" name="Title 1"/>
          <p:cNvSpPr>
            <a:spLocks noGrp="1"/>
          </p:cNvSpPr>
          <p:nvPr>
            <p:ph type="title"/>
          </p:nvPr>
        </p:nvSpPr>
        <p:spPr>
          <a:xfrm>
            <a:off x="304800" y="0"/>
            <a:ext cx="8382000" cy="1417638"/>
          </a:xfrm>
          <a:extLst/>
        </p:spPr>
        <p:txBody>
          <a:bodyPr>
            <a:noAutofit/>
          </a:bodyPr>
          <a:lstStyle/>
          <a:p>
            <a:pPr>
              <a:defRPr/>
            </a:pPr>
            <a:r>
              <a:rPr lang="en-US" sz="5400" kern="10" dirty="0" err="1"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Lần</a:t>
            </a:r>
            <a:r>
              <a:rPr lang="en-US" sz="5400" kern="10" dirty="0"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 </a:t>
            </a:r>
            <a:r>
              <a:rPr lang="en-US" sz="5400" kern="10" dirty="0" err="1"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Thăm</a:t>
            </a:r>
            <a:r>
              <a:rPr lang="en-US" sz="5400" kern="10" dirty="0"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 </a:t>
            </a:r>
            <a:r>
              <a:rPr lang="en-US" sz="5400" kern="10" dirty="0" err="1"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viếng</a:t>
            </a:r>
            <a:r>
              <a:rPr lang="en-US" sz="5400" kern="10" dirty="0"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 </a:t>
            </a:r>
            <a:r>
              <a:rPr lang="en-US" sz="5400" kern="10" dirty="0" err="1"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đầu</a:t>
            </a:r>
            <a:r>
              <a:rPr lang="en-US" sz="5400" kern="10" dirty="0"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 </a:t>
            </a:r>
            <a:r>
              <a:rPr lang="en-US" sz="5400" kern="10" dirty="0" err="1"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tiên</a:t>
            </a:r>
            <a:r>
              <a:rPr lang="en-US" sz="5400" kern="10" dirty="0"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
            </a:r>
            <a:br>
              <a:rPr lang="en-US" sz="5400" kern="10" dirty="0"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br>
            <a:r>
              <a:rPr lang="en-US" sz="5400" kern="10" dirty="0"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 </a:t>
            </a:r>
            <a:r>
              <a:rPr lang="en-US" sz="5400" kern="10" dirty="0" err="1"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của</a:t>
            </a:r>
            <a:r>
              <a:rPr lang="en-US" sz="5400" kern="10" dirty="0"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 </a:t>
            </a:r>
            <a:r>
              <a:rPr lang="en-US" sz="5400" kern="10" dirty="0" err="1"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Phao-lô</a:t>
            </a:r>
            <a:r>
              <a:rPr lang="en-US" sz="5400" kern="10" dirty="0" smtClean="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 </a:t>
            </a:r>
            <a:endParaRPr lang="en-US" sz="5400" dirty="0">
              <a:ea typeface="ＭＳ Ｐゴシック" charset="0"/>
            </a:endParaRPr>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8613">
                                            <p:bg/>
                                          </p:spTgt>
                                        </p:tgtEl>
                                        <p:attrNameLst>
                                          <p:attrName>style.visibility</p:attrName>
                                        </p:attrNameLst>
                                      </p:cBhvr>
                                      <p:to>
                                        <p:strVal val="visible"/>
                                      </p:to>
                                    </p:set>
                                    <p:animEffect transition="in" filter="fade">
                                      <p:cBhvr>
                                        <p:cTn id="7" dur="2000"/>
                                        <p:tgtEl>
                                          <p:spTgt spid="68613">
                                            <p:bg/>
                                          </p:spTgt>
                                        </p:tgtEl>
                                      </p:cBhvr>
                                    </p:animEffect>
                                    <p:anim calcmode="lin" valueType="num">
                                      <p:cBhvr>
                                        <p:cTn id="8" dur="2000" fill="hold"/>
                                        <p:tgtEl>
                                          <p:spTgt spid="68613">
                                            <p:bg/>
                                          </p:spTgt>
                                        </p:tgtEl>
                                        <p:attrNameLst>
                                          <p:attrName>ppt_x</p:attrName>
                                        </p:attrNameLst>
                                      </p:cBhvr>
                                      <p:tavLst>
                                        <p:tav tm="0">
                                          <p:val>
                                            <p:strVal val="#ppt_x"/>
                                          </p:val>
                                        </p:tav>
                                        <p:tav tm="100000">
                                          <p:val>
                                            <p:strVal val="#ppt_x"/>
                                          </p:val>
                                        </p:tav>
                                      </p:tavLst>
                                    </p:anim>
                                    <p:anim calcmode="lin" valueType="num">
                                      <p:cBhvr>
                                        <p:cTn id="9" dur="2000" fill="hold"/>
                                        <p:tgtEl>
                                          <p:spTgt spid="68613">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8613">
                                            <p:txEl>
                                              <p:pRg st="0" end="0"/>
                                            </p:txEl>
                                          </p:spTgt>
                                        </p:tgtEl>
                                        <p:attrNameLst>
                                          <p:attrName>style.visibility</p:attrName>
                                        </p:attrNameLst>
                                      </p:cBhvr>
                                      <p:to>
                                        <p:strVal val="visible"/>
                                      </p:to>
                                    </p:set>
                                    <p:animEffect transition="in" filter="fade">
                                      <p:cBhvr>
                                        <p:cTn id="12" dur="2000"/>
                                        <p:tgtEl>
                                          <p:spTgt spid="68613">
                                            <p:txEl>
                                              <p:pRg st="0" end="0"/>
                                            </p:txEl>
                                          </p:spTgt>
                                        </p:tgtEl>
                                      </p:cBhvr>
                                    </p:animEffect>
                                    <p:anim calcmode="lin" valueType="num">
                                      <p:cBhvr>
                                        <p:cTn id="13" dur="2000" fill="hold"/>
                                        <p:tgtEl>
                                          <p:spTgt spid="6861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68613">
                                            <p:txEl>
                                              <p:pRg st="0" end="0"/>
                                            </p:txEl>
                                          </p:spTgt>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2000"/>
                            </p:stCondLst>
                            <p:childTnLst>
                              <p:par>
                                <p:cTn id="16" presetID="47" presetClass="entr" presetSubtype="0" fill="hold" grpId="0" nodeType="afterEffect">
                                  <p:stCondLst>
                                    <p:cond delay="0"/>
                                  </p:stCondLst>
                                  <p:childTnLst>
                                    <p:set>
                                      <p:cBhvr>
                                        <p:cTn id="17" dur="1" fill="hold">
                                          <p:stCondLst>
                                            <p:cond delay="0"/>
                                          </p:stCondLst>
                                        </p:cTn>
                                        <p:tgtEl>
                                          <p:spTgt spid="68614">
                                            <p:bg/>
                                          </p:spTgt>
                                        </p:tgtEl>
                                        <p:attrNameLst>
                                          <p:attrName>style.visibility</p:attrName>
                                        </p:attrNameLst>
                                      </p:cBhvr>
                                      <p:to>
                                        <p:strVal val="visible"/>
                                      </p:to>
                                    </p:set>
                                    <p:animEffect transition="in" filter="fade">
                                      <p:cBhvr>
                                        <p:cTn id="18" dur="2000"/>
                                        <p:tgtEl>
                                          <p:spTgt spid="68614">
                                            <p:bg/>
                                          </p:spTgt>
                                        </p:tgtEl>
                                      </p:cBhvr>
                                    </p:animEffect>
                                    <p:anim calcmode="lin" valueType="num">
                                      <p:cBhvr>
                                        <p:cTn id="19" dur="2000" fill="hold"/>
                                        <p:tgtEl>
                                          <p:spTgt spid="68614">
                                            <p:bg/>
                                          </p:spTgt>
                                        </p:tgtEl>
                                        <p:attrNameLst>
                                          <p:attrName>ppt_x</p:attrName>
                                        </p:attrNameLst>
                                      </p:cBhvr>
                                      <p:tavLst>
                                        <p:tav tm="0">
                                          <p:val>
                                            <p:strVal val="#ppt_x"/>
                                          </p:val>
                                        </p:tav>
                                        <p:tav tm="100000">
                                          <p:val>
                                            <p:strVal val="#ppt_x"/>
                                          </p:val>
                                        </p:tav>
                                      </p:tavLst>
                                    </p:anim>
                                    <p:anim calcmode="lin" valueType="num">
                                      <p:cBhvr>
                                        <p:cTn id="20" dur="2000" fill="hold"/>
                                        <p:tgtEl>
                                          <p:spTgt spid="68614">
                                            <p:bg/>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68614">
                                            <p:txEl>
                                              <p:pRg st="0" end="0"/>
                                            </p:txEl>
                                          </p:spTgt>
                                        </p:tgtEl>
                                        <p:attrNameLst>
                                          <p:attrName>style.visibility</p:attrName>
                                        </p:attrNameLst>
                                      </p:cBhvr>
                                      <p:to>
                                        <p:strVal val="visible"/>
                                      </p:to>
                                    </p:set>
                                    <p:animEffect transition="in" filter="fade">
                                      <p:cBhvr>
                                        <p:cTn id="23" dur="2000"/>
                                        <p:tgtEl>
                                          <p:spTgt spid="68614">
                                            <p:txEl>
                                              <p:pRg st="0" end="0"/>
                                            </p:txEl>
                                          </p:spTgt>
                                        </p:tgtEl>
                                      </p:cBhvr>
                                    </p:animEffect>
                                    <p:anim calcmode="lin" valueType="num">
                                      <p:cBhvr>
                                        <p:cTn id="24" dur="2000" fill="hold"/>
                                        <p:tgtEl>
                                          <p:spTgt spid="68614">
                                            <p:txEl>
                                              <p:pRg st="0" end="0"/>
                                            </p:txEl>
                                          </p:spTgt>
                                        </p:tgtEl>
                                        <p:attrNameLst>
                                          <p:attrName>ppt_x</p:attrName>
                                        </p:attrNameLst>
                                      </p:cBhvr>
                                      <p:tavLst>
                                        <p:tav tm="0">
                                          <p:val>
                                            <p:strVal val="#ppt_x"/>
                                          </p:val>
                                        </p:tav>
                                        <p:tav tm="100000">
                                          <p:val>
                                            <p:strVal val="#ppt_x"/>
                                          </p:val>
                                        </p:tav>
                                      </p:tavLst>
                                    </p:anim>
                                    <p:anim calcmode="lin" valueType="num">
                                      <p:cBhvr>
                                        <p:cTn id="25" dur="2000" fill="hold"/>
                                        <p:tgtEl>
                                          <p:spTgt spid="68614">
                                            <p:txEl>
                                              <p:pRg st="0" end="0"/>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8614">
                                            <p:txEl>
                                              <p:pRg st="1" end="1"/>
                                            </p:txEl>
                                          </p:spTgt>
                                        </p:tgtEl>
                                        <p:attrNameLst>
                                          <p:attrName>style.visibility</p:attrName>
                                        </p:attrNameLst>
                                      </p:cBhvr>
                                      <p:to>
                                        <p:strVal val="visible"/>
                                      </p:to>
                                    </p:set>
                                    <p:animEffect transition="in" filter="fade">
                                      <p:cBhvr>
                                        <p:cTn id="28" dur="2000"/>
                                        <p:tgtEl>
                                          <p:spTgt spid="68614">
                                            <p:txEl>
                                              <p:pRg st="1" end="1"/>
                                            </p:txEl>
                                          </p:spTgt>
                                        </p:tgtEl>
                                      </p:cBhvr>
                                    </p:animEffect>
                                    <p:anim calcmode="lin" valueType="num">
                                      <p:cBhvr>
                                        <p:cTn id="29" dur="2000" fill="hold"/>
                                        <p:tgtEl>
                                          <p:spTgt spid="68614">
                                            <p:txEl>
                                              <p:pRg st="1" end="1"/>
                                            </p:txEl>
                                          </p:spTgt>
                                        </p:tgtEl>
                                        <p:attrNameLst>
                                          <p:attrName>ppt_x</p:attrName>
                                        </p:attrNameLst>
                                      </p:cBhvr>
                                      <p:tavLst>
                                        <p:tav tm="0">
                                          <p:val>
                                            <p:strVal val="#ppt_x"/>
                                          </p:val>
                                        </p:tav>
                                        <p:tav tm="100000">
                                          <p:val>
                                            <p:strVal val="#ppt_x"/>
                                          </p:val>
                                        </p:tav>
                                      </p:tavLst>
                                    </p:anim>
                                    <p:anim calcmode="lin" valueType="num">
                                      <p:cBhvr>
                                        <p:cTn id="30" dur="2000" fill="hold"/>
                                        <p:tgtEl>
                                          <p:spTgt spid="686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8613">
                                            <p:txEl>
                                              <p:pRg st="0" end="0"/>
                                            </p:txEl>
                                          </p:spTgt>
                                        </p:tgtEl>
                                        <p:attrNameLst>
                                          <p:attrName>style.visibility</p:attrName>
                                        </p:attrNameLst>
                                      </p:cBhvr>
                                      <p:to>
                                        <p:strVal val="visible"/>
                                      </p:to>
                                    </p:set>
                                    <p:animEffect transition="in" filter="diamond(in)">
                                      <p:cBhvr>
                                        <p:cTn id="35" dur="2000"/>
                                        <p:tgtEl>
                                          <p:spTgt spid="686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8614">
                                            <p:txEl>
                                              <p:pRg st="0" end="0"/>
                                            </p:txEl>
                                          </p:spTgt>
                                        </p:tgtEl>
                                        <p:attrNameLst>
                                          <p:attrName>style.visibility</p:attrName>
                                        </p:attrNameLst>
                                      </p:cBhvr>
                                      <p:to>
                                        <p:strVal val="visible"/>
                                      </p:to>
                                    </p:set>
                                    <p:anim calcmode="lin" valueType="num">
                                      <p:cBhvr additive="base">
                                        <p:cTn id="40" dur="500" fill="hold"/>
                                        <p:tgtEl>
                                          <p:spTgt spid="68614">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8614">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68614">
                                            <p:txEl>
                                              <p:pRg st="1" end="1"/>
                                            </p:txEl>
                                          </p:spTgt>
                                        </p:tgtEl>
                                        <p:attrNameLst>
                                          <p:attrName>style.visibility</p:attrName>
                                        </p:attrNameLst>
                                      </p:cBhvr>
                                      <p:to>
                                        <p:strVal val="visible"/>
                                      </p:to>
                                    </p:set>
                                    <p:anim calcmode="lin" valueType="num">
                                      <p:cBhvr additive="base">
                                        <p:cTn id="44" dur="500" fill="hold"/>
                                        <p:tgtEl>
                                          <p:spTgt spid="68614">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86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build="allAtOnce" animBg="1"/>
      <p:bldP spid="68614" grpId="0"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bv30040"/>
          <p:cNvPicPr>
            <a:picLocks noGrp="1" noChangeAspect="1" noChangeArrowheads="1"/>
          </p:cNvPicPr>
          <p:nvPr>
            <p:ph idx="1"/>
          </p:nvPr>
        </p:nvPicPr>
        <p:blipFill>
          <a:blip r:embed="rId2" cstate="print"/>
          <a:srcRect/>
          <a:stretch>
            <a:fillRect/>
          </a:stretch>
        </p:blipFill>
        <p:spPr>
          <a:xfrm>
            <a:off x="-304800" y="-398291"/>
            <a:ext cx="9677400" cy="7226129"/>
          </a:xfrm>
        </p:spPr>
      </p:pic>
      <p:pic>
        <p:nvPicPr>
          <p:cNvPr id="119811" name="Picture 3" descr="CPLCL001"/>
          <p:cNvPicPr>
            <a:picLocks noChangeAspect="1" noChangeArrowheads="1"/>
          </p:cNvPicPr>
          <p:nvPr/>
        </p:nvPicPr>
        <p:blipFill>
          <a:blip r:embed="rId3" cstate="print"/>
          <a:srcRect/>
          <a:stretch>
            <a:fillRect/>
          </a:stretch>
        </p:blipFill>
        <p:spPr bwMode="auto">
          <a:xfrm>
            <a:off x="5105400" y="2971800"/>
            <a:ext cx="3816350" cy="3816350"/>
          </a:xfrm>
          <a:prstGeom prst="rect">
            <a:avLst/>
          </a:prstGeom>
          <a:noFill/>
          <a:ln w="9525">
            <a:noFill/>
            <a:miter lim="800000"/>
            <a:headEnd/>
            <a:tailEnd/>
          </a:ln>
        </p:spPr>
      </p:pic>
      <p:sp>
        <p:nvSpPr>
          <p:cNvPr id="119812" name="WordArt 4"/>
          <p:cNvSpPr>
            <a:spLocks noChangeArrowheads="1" noChangeShapeType="1" noTextEdit="1"/>
          </p:cNvSpPr>
          <p:nvPr/>
        </p:nvSpPr>
        <p:spPr bwMode="auto">
          <a:xfrm>
            <a:off x="457200" y="381000"/>
            <a:ext cx="6248400" cy="11334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endParaRPr lang="en-US" sz="3600" b="1" kern="10">
              <a:ln w="9525">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cs typeface="Times New Roman"/>
            </a:endParaRPr>
          </a:p>
        </p:txBody>
      </p:sp>
      <p:sp>
        <p:nvSpPr>
          <p:cNvPr id="69637" name="Rectangle 5"/>
          <p:cNvSpPr>
            <a:spLocks noChangeArrowheads="1"/>
          </p:cNvSpPr>
          <p:nvPr/>
        </p:nvSpPr>
        <p:spPr bwMode="auto">
          <a:xfrm>
            <a:off x="287338" y="1066800"/>
            <a:ext cx="8856662" cy="1446550"/>
          </a:xfrm>
          <a:prstGeom prst="rect">
            <a:avLst/>
          </a:prstGeom>
          <a:noFill/>
          <a:ln w="9525">
            <a:noFill/>
            <a:miter lim="800000"/>
            <a:headEnd/>
            <a:tailEnd/>
          </a:ln>
        </p:spPr>
        <p:txBody>
          <a:bodyPr anchor="ctr">
            <a:spAutoFit/>
          </a:bodyPr>
          <a:lstStyle/>
          <a:p>
            <a:pPr algn="ctr"/>
            <a:r>
              <a:rPr lang="en-US" sz="4400" b="1" dirty="0" smtClean="0">
                <a:solidFill>
                  <a:srgbClr val="FFFF99"/>
                </a:solidFill>
                <a:latin typeface="Garamond" pitchFamily="18" charset="0"/>
                <a:cs typeface="Times New Roman" pitchFamily="18" charset="0"/>
              </a:rPr>
              <a:t>“</a:t>
            </a:r>
            <a:r>
              <a:rPr lang="en-GB" sz="4400" b="1" dirty="0" err="1" smtClean="0">
                <a:solidFill>
                  <a:srgbClr val="FFFF99"/>
                </a:solidFill>
                <a:latin typeface="Garamond" pitchFamily="18" charset="0"/>
                <a:cs typeface="Times New Roman" pitchFamily="18" charset="0"/>
              </a:rPr>
              <a:t>Viếng</a:t>
            </a:r>
            <a:r>
              <a:rPr lang="en-GB" sz="4400" b="1" dirty="0" smtClean="0">
                <a:solidFill>
                  <a:srgbClr val="FFFF99"/>
                </a:solidFill>
                <a:latin typeface="Garamond" pitchFamily="18" charset="0"/>
                <a:cs typeface="Times New Roman" pitchFamily="18" charset="0"/>
              </a:rPr>
              <a:t> </a:t>
            </a:r>
            <a:r>
              <a:rPr lang="en-GB" sz="4400" b="1" dirty="0" err="1" smtClean="0">
                <a:solidFill>
                  <a:srgbClr val="FFFF99"/>
                </a:solidFill>
                <a:latin typeface="Garamond" pitchFamily="18" charset="0"/>
                <a:cs typeface="Times New Roman" pitchFamily="18" charset="0"/>
              </a:rPr>
              <a:t>thăm</a:t>
            </a:r>
            <a:r>
              <a:rPr lang="en-GB" sz="4400" b="1" dirty="0" smtClean="0">
                <a:solidFill>
                  <a:srgbClr val="FFFF99"/>
                </a:solidFill>
                <a:latin typeface="Garamond" pitchFamily="18" charset="0"/>
                <a:cs typeface="Times New Roman" pitchFamily="18" charset="0"/>
              </a:rPr>
              <a:t> </a:t>
            </a:r>
            <a:r>
              <a:rPr lang="en-GB" sz="4400" b="1" dirty="0" err="1" smtClean="0">
                <a:solidFill>
                  <a:srgbClr val="FFFF99"/>
                </a:solidFill>
                <a:latin typeface="Garamond" pitchFamily="18" charset="0"/>
                <a:cs typeface="Times New Roman" pitchFamily="18" charset="0"/>
              </a:rPr>
              <a:t>đau</a:t>
            </a:r>
            <a:r>
              <a:rPr lang="en-GB" sz="4400" b="1" dirty="0" smtClean="0">
                <a:solidFill>
                  <a:srgbClr val="FFFF99"/>
                </a:solidFill>
                <a:latin typeface="Garamond" pitchFamily="18" charset="0"/>
                <a:cs typeface="Times New Roman" pitchFamily="18" charset="0"/>
              </a:rPr>
              <a:t> </a:t>
            </a:r>
            <a:r>
              <a:rPr lang="en-GB" sz="4400" b="1" dirty="0" err="1" smtClean="0">
                <a:solidFill>
                  <a:srgbClr val="FFFF99"/>
                </a:solidFill>
                <a:latin typeface="Garamond" pitchFamily="18" charset="0"/>
                <a:cs typeface="Times New Roman" pitchFamily="18" charset="0"/>
              </a:rPr>
              <a:t>lòng</a:t>
            </a:r>
            <a:r>
              <a:rPr lang="en-GB" sz="4400" b="1" dirty="0" smtClean="0">
                <a:solidFill>
                  <a:srgbClr val="FFFF99"/>
                </a:solidFill>
                <a:latin typeface="Garamond" pitchFamily="18" charset="0"/>
                <a:cs typeface="Times New Roman" pitchFamily="18" charset="0"/>
              </a:rPr>
              <a:t>” </a:t>
            </a:r>
          </a:p>
          <a:p>
            <a:pPr algn="ctr"/>
            <a:r>
              <a:rPr lang="en-GB" sz="4400" b="1" dirty="0" smtClean="0">
                <a:solidFill>
                  <a:srgbClr val="FFFF99"/>
                </a:solidFill>
                <a:latin typeface="Garamond" pitchFamily="18" charset="0"/>
                <a:cs typeface="Times New Roman" pitchFamily="18" charset="0"/>
              </a:rPr>
              <a:t>(II </a:t>
            </a:r>
            <a:r>
              <a:rPr lang="en-GB" sz="4400" b="1" dirty="0" err="1" smtClean="0">
                <a:solidFill>
                  <a:srgbClr val="FFFF99"/>
                </a:solidFill>
                <a:latin typeface="Garamond" pitchFamily="18" charset="0"/>
                <a:cs typeface="Times New Roman" pitchFamily="18" charset="0"/>
              </a:rPr>
              <a:t>Cô</a:t>
            </a:r>
            <a:r>
              <a:rPr lang="en-GB" sz="4400" b="1" dirty="0" smtClean="0">
                <a:solidFill>
                  <a:srgbClr val="FFFF99"/>
                </a:solidFill>
                <a:latin typeface="Garamond" pitchFamily="18" charset="0"/>
                <a:cs typeface="Times New Roman" pitchFamily="18" charset="0"/>
              </a:rPr>
              <a:t> </a:t>
            </a:r>
            <a:r>
              <a:rPr lang="en-GB" sz="4400" b="1" dirty="0">
                <a:solidFill>
                  <a:srgbClr val="FFFF99"/>
                </a:solidFill>
                <a:latin typeface="Garamond" pitchFamily="18" charset="0"/>
                <a:cs typeface="Times New Roman" pitchFamily="18" charset="0"/>
              </a:rPr>
              <a:t>2:1)</a:t>
            </a:r>
            <a:endParaRPr lang="en-GB" sz="4400" b="1" i="1" dirty="0">
              <a:solidFill>
                <a:srgbClr val="FFFF99"/>
              </a:solidFill>
              <a:latin typeface="Garamond" pitchFamily="18" charset="0"/>
              <a:cs typeface="Times New Roman" pitchFamily="18" charset="0"/>
            </a:endParaRPr>
          </a:p>
        </p:txBody>
      </p:sp>
      <p:sp>
        <p:nvSpPr>
          <p:cNvPr id="69638" name="Rectangle 6"/>
          <p:cNvSpPr>
            <a:spLocks noChangeArrowheads="1"/>
          </p:cNvSpPr>
          <p:nvPr/>
        </p:nvSpPr>
        <p:spPr bwMode="auto">
          <a:xfrm>
            <a:off x="684213" y="2392571"/>
            <a:ext cx="4967287" cy="2123658"/>
          </a:xfrm>
          <a:prstGeom prst="rect">
            <a:avLst/>
          </a:prstGeom>
          <a:noFill/>
          <a:ln w="9525">
            <a:noFill/>
            <a:miter lim="800000"/>
            <a:headEnd/>
            <a:tailEnd/>
          </a:ln>
        </p:spPr>
        <p:txBody>
          <a:bodyPr anchor="ctr">
            <a:spAutoFit/>
          </a:bodyPr>
          <a:lstStyle/>
          <a:p>
            <a:r>
              <a:rPr lang="en-GB" sz="4400" b="1" dirty="0" err="1" smtClean="0">
                <a:solidFill>
                  <a:schemeClr val="bg1"/>
                </a:solidFill>
                <a:latin typeface="Garamond" pitchFamily="18" charset="0"/>
              </a:rPr>
              <a:t>Rồi</a:t>
            </a:r>
            <a:r>
              <a:rPr lang="en-GB" sz="4400" b="1" dirty="0" smtClean="0">
                <a:solidFill>
                  <a:schemeClr val="bg1"/>
                </a:solidFill>
                <a:latin typeface="Garamond" pitchFamily="18" charset="0"/>
              </a:rPr>
              <a:t> </a:t>
            </a:r>
            <a:r>
              <a:rPr lang="en-GB" sz="4400" b="1" dirty="0" err="1" smtClean="0">
                <a:solidFill>
                  <a:schemeClr val="bg1"/>
                </a:solidFill>
                <a:latin typeface="Garamond" pitchFamily="18" charset="0"/>
              </a:rPr>
              <a:t>viết</a:t>
            </a:r>
            <a:r>
              <a:rPr lang="en-GB" sz="4400" b="1" dirty="0" smtClean="0">
                <a:solidFill>
                  <a:schemeClr val="bg1"/>
                </a:solidFill>
                <a:latin typeface="Garamond" pitchFamily="18" charset="0"/>
              </a:rPr>
              <a:t> </a:t>
            </a:r>
            <a:r>
              <a:rPr lang="en-GB" sz="4400" b="1" dirty="0" err="1" smtClean="0">
                <a:solidFill>
                  <a:schemeClr val="bg1"/>
                </a:solidFill>
                <a:latin typeface="Garamond" pitchFamily="18" charset="0"/>
              </a:rPr>
              <a:t>thư</a:t>
            </a:r>
            <a:r>
              <a:rPr lang="en-GB" sz="4400" b="1" dirty="0" smtClean="0">
                <a:solidFill>
                  <a:schemeClr val="bg1"/>
                </a:solidFill>
                <a:latin typeface="Garamond" pitchFamily="18" charset="0"/>
              </a:rPr>
              <a:t> </a:t>
            </a:r>
            <a:r>
              <a:rPr lang="en-GB" sz="4400" b="1" dirty="0" err="1" smtClean="0">
                <a:solidFill>
                  <a:schemeClr val="bg1"/>
                </a:solidFill>
                <a:latin typeface="Garamond" pitchFamily="18" charset="0"/>
              </a:rPr>
              <a:t>thứ</a:t>
            </a:r>
            <a:r>
              <a:rPr lang="en-GB" sz="4400" b="1" dirty="0" smtClean="0">
                <a:solidFill>
                  <a:schemeClr val="bg1"/>
                </a:solidFill>
                <a:latin typeface="Garamond" pitchFamily="18" charset="0"/>
              </a:rPr>
              <a:t> </a:t>
            </a:r>
            <a:r>
              <a:rPr lang="en-GB" sz="4400" b="1" dirty="0" err="1" smtClean="0">
                <a:solidFill>
                  <a:schemeClr val="bg1"/>
                </a:solidFill>
                <a:latin typeface="Garamond" pitchFamily="18" charset="0"/>
              </a:rPr>
              <a:t>ba</a:t>
            </a:r>
            <a:r>
              <a:rPr lang="en-GB" sz="4400" b="1" dirty="0" smtClean="0">
                <a:solidFill>
                  <a:schemeClr val="bg1"/>
                </a:solidFill>
                <a:latin typeface="Garamond" pitchFamily="18" charset="0"/>
              </a:rPr>
              <a:t>, </a:t>
            </a:r>
            <a:r>
              <a:rPr lang="en-GB" sz="4400" b="1" dirty="0" err="1" smtClean="0">
                <a:solidFill>
                  <a:schemeClr val="bg1"/>
                </a:solidFill>
                <a:latin typeface="Garamond" pitchFamily="18" charset="0"/>
              </a:rPr>
              <a:t>gọi</a:t>
            </a:r>
            <a:r>
              <a:rPr lang="en-GB" sz="4400" b="1" dirty="0" smtClean="0">
                <a:solidFill>
                  <a:schemeClr val="bg1"/>
                </a:solidFill>
                <a:latin typeface="Garamond" pitchFamily="18" charset="0"/>
              </a:rPr>
              <a:t> </a:t>
            </a:r>
            <a:r>
              <a:rPr lang="en-GB" sz="4400" b="1" dirty="0" err="1" smtClean="0">
                <a:solidFill>
                  <a:schemeClr val="bg1"/>
                </a:solidFill>
                <a:latin typeface="Garamond" pitchFamily="18" charset="0"/>
              </a:rPr>
              <a:t>là</a:t>
            </a:r>
            <a:r>
              <a:rPr lang="en-GB" sz="4400" b="1" dirty="0" smtClean="0">
                <a:solidFill>
                  <a:schemeClr val="bg1"/>
                </a:solidFill>
                <a:latin typeface="Garamond" pitchFamily="18" charset="0"/>
              </a:rPr>
              <a:t> </a:t>
            </a:r>
            <a:r>
              <a:rPr lang="en-GB" sz="4400" b="1" dirty="0" err="1" smtClean="0">
                <a:solidFill>
                  <a:schemeClr val="bg1"/>
                </a:solidFill>
                <a:latin typeface="Garamond" pitchFamily="18" charset="0"/>
              </a:rPr>
              <a:t>thư</a:t>
            </a:r>
            <a:r>
              <a:rPr lang="en-GB" sz="4400" b="1" dirty="0" smtClean="0">
                <a:solidFill>
                  <a:schemeClr val="bg1"/>
                </a:solidFill>
                <a:latin typeface="Garamond" pitchFamily="18" charset="0"/>
              </a:rPr>
              <a:t> </a:t>
            </a:r>
            <a:r>
              <a:rPr lang="en-US" sz="4400" b="1" dirty="0" smtClean="0">
                <a:solidFill>
                  <a:schemeClr val="bg1"/>
                </a:solidFill>
                <a:latin typeface="Garamond" pitchFamily="18" charset="0"/>
              </a:rPr>
              <a:t>“</a:t>
            </a:r>
            <a:r>
              <a:rPr lang="en-GB" sz="4400" b="1" dirty="0" err="1" smtClean="0">
                <a:solidFill>
                  <a:schemeClr val="bg1"/>
                </a:solidFill>
                <a:latin typeface="Garamond" pitchFamily="18" charset="0"/>
              </a:rPr>
              <a:t>nghiêm</a:t>
            </a:r>
            <a:r>
              <a:rPr lang="en-GB" sz="4400" b="1" dirty="0" smtClean="0">
                <a:solidFill>
                  <a:schemeClr val="bg1"/>
                </a:solidFill>
                <a:latin typeface="Garamond" pitchFamily="18" charset="0"/>
              </a:rPr>
              <a:t> </a:t>
            </a:r>
            <a:r>
              <a:rPr lang="en-GB" sz="4400" b="1" dirty="0" err="1" smtClean="0">
                <a:solidFill>
                  <a:schemeClr val="bg1"/>
                </a:solidFill>
                <a:latin typeface="Garamond" pitchFamily="18" charset="0"/>
              </a:rPr>
              <a:t>khắc</a:t>
            </a:r>
            <a:r>
              <a:rPr lang="en-US" sz="4400" b="1" dirty="0" smtClean="0">
                <a:solidFill>
                  <a:schemeClr val="bg1"/>
                </a:solidFill>
                <a:latin typeface="Garamond" pitchFamily="18" charset="0"/>
              </a:rPr>
              <a:t>”</a:t>
            </a:r>
            <a:endParaRPr lang="en-US" sz="4400" b="1" dirty="0">
              <a:solidFill>
                <a:schemeClr val="bg1"/>
              </a:solidFill>
              <a:latin typeface="Garamond" pitchFamily="18" charset="0"/>
            </a:endParaRPr>
          </a:p>
        </p:txBody>
      </p:sp>
      <p:sp>
        <p:nvSpPr>
          <p:cNvPr id="69639" name="Rectangle 7"/>
          <p:cNvSpPr>
            <a:spLocks noChangeArrowheads="1"/>
          </p:cNvSpPr>
          <p:nvPr/>
        </p:nvSpPr>
        <p:spPr bwMode="auto">
          <a:xfrm>
            <a:off x="435953" y="5006807"/>
            <a:ext cx="5017720" cy="1446550"/>
          </a:xfrm>
          <a:prstGeom prst="rect">
            <a:avLst/>
          </a:prstGeom>
          <a:noFill/>
          <a:ln w="9525">
            <a:noFill/>
            <a:miter lim="800000"/>
            <a:headEnd/>
            <a:tailEnd/>
          </a:ln>
        </p:spPr>
        <p:txBody>
          <a:bodyPr wrap="none" anchor="ctr">
            <a:spAutoFit/>
          </a:bodyPr>
          <a:lstStyle/>
          <a:p>
            <a:pPr algn="just"/>
            <a:r>
              <a:rPr lang="en-GB" sz="4400" b="1" dirty="0" err="1" smtClean="0">
                <a:solidFill>
                  <a:schemeClr val="bg1"/>
                </a:solidFill>
                <a:latin typeface="Garamond" pitchFamily="18" charset="0"/>
                <a:cs typeface="Times New Roman" pitchFamily="18" charset="0"/>
              </a:rPr>
              <a:t>Sau</a:t>
            </a:r>
            <a:r>
              <a:rPr lang="en-GB" sz="4400" b="1" dirty="0" smtClean="0">
                <a:solidFill>
                  <a:schemeClr val="bg1"/>
                </a:solidFill>
                <a:latin typeface="Garamond" pitchFamily="18" charset="0"/>
                <a:cs typeface="Times New Roman" pitchFamily="18" charset="0"/>
              </a:rPr>
              <a:t> </a:t>
            </a:r>
            <a:r>
              <a:rPr lang="en-GB" sz="4400" b="1" dirty="0" err="1" smtClean="0">
                <a:solidFill>
                  <a:schemeClr val="bg1"/>
                </a:solidFill>
                <a:latin typeface="Garamond" pitchFamily="18" charset="0"/>
                <a:cs typeface="Times New Roman" pitchFamily="18" charset="0"/>
              </a:rPr>
              <a:t>đó</a:t>
            </a:r>
            <a:r>
              <a:rPr lang="en-GB" sz="4400" b="1" dirty="0" smtClean="0">
                <a:solidFill>
                  <a:schemeClr val="bg1"/>
                </a:solidFill>
                <a:latin typeface="Garamond" pitchFamily="18" charset="0"/>
                <a:cs typeface="Times New Roman" pitchFamily="18" charset="0"/>
              </a:rPr>
              <a:t> </a:t>
            </a:r>
            <a:r>
              <a:rPr lang="en-GB" sz="4400" b="1" dirty="0" err="1" smtClean="0">
                <a:solidFill>
                  <a:schemeClr val="bg1"/>
                </a:solidFill>
                <a:latin typeface="Garamond" pitchFamily="18" charset="0"/>
                <a:cs typeface="Times New Roman" pitchFamily="18" charset="0"/>
              </a:rPr>
              <a:t>là</a:t>
            </a:r>
            <a:r>
              <a:rPr lang="en-GB" sz="4400" b="1" dirty="0" smtClean="0">
                <a:solidFill>
                  <a:schemeClr val="bg1"/>
                </a:solidFill>
                <a:latin typeface="Garamond" pitchFamily="18" charset="0"/>
                <a:cs typeface="Times New Roman" pitchFamily="18" charset="0"/>
              </a:rPr>
              <a:t> </a:t>
            </a:r>
            <a:r>
              <a:rPr lang="en-GB" sz="4400" b="1" dirty="0" err="1" smtClean="0">
                <a:solidFill>
                  <a:schemeClr val="bg1"/>
                </a:solidFill>
                <a:latin typeface="Garamond" pitchFamily="18" charset="0"/>
                <a:cs typeface="Times New Roman" pitchFamily="18" charset="0"/>
              </a:rPr>
              <a:t>thư</a:t>
            </a:r>
            <a:r>
              <a:rPr lang="en-GB" sz="4400" b="1" dirty="0" smtClean="0">
                <a:solidFill>
                  <a:schemeClr val="bg1"/>
                </a:solidFill>
                <a:latin typeface="Garamond" pitchFamily="18" charset="0"/>
                <a:cs typeface="Times New Roman" pitchFamily="18" charset="0"/>
              </a:rPr>
              <a:t> </a:t>
            </a:r>
            <a:r>
              <a:rPr lang="en-GB" sz="4400" b="1" dirty="0" err="1" smtClean="0">
                <a:solidFill>
                  <a:schemeClr val="bg1"/>
                </a:solidFill>
                <a:latin typeface="Garamond" pitchFamily="18" charset="0"/>
                <a:cs typeface="Times New Roman" pitchFamily="18" charset="0"/>
              </a:rPr>
              <a:t>thứ</a:t>
            </a:r>
            <a:r>
              <a:rPr lang="en-GB" sz="4400" b="1" dirty="0" smtClean="0">
                <a:solidFill>
                  <a:schemeClr val="bg1"/>
                </a:solidFill>
                <a:latin typeface="Garamond" pitchFamily="18" charset="0"/>
                <a:cs typeface="Times New Roman" pitchFamily="18" charset="0"/>
              </a:rPr>
              <a:t> </a:t>
            </a:r>
            <a:r>
              <a:rPr lang="en-GB" sz="4400" b="1" dirty="0" err="1" smtClean="0">
                <a:solidFill>
                  <a:schemeClr val="bg1"/>
                </a:solidFill>
                <a:latin typeface="Garamond" pitchFamily="18" charset="0"/>
                <a:cs typeface="Times New Roman" pitchFamily="18" charset="0"/>
              </a:rPr>
              <a:t>tư</a:t>
            </a:r>
            <a:endParaRPr lang="en-GB" sz="4400" b="1" dirty="0" smtClean="0">
              <a:solidFill>
                <a:schemeClr val="bg1"/>
              </a:solidFill>
              <a:latin typeface="Garamond" pitchFamily="18" charset="0"/>
              <a:cs typeface="Times New Roman" pitchFamily="18" charset="0"/>
            </a:endParaRPr>
          </a:p>
          <a:p>
            <a:pPr algn="just"/>
            <a:r>
              <a:rPr lang="en-GB" sz="4400" b="1" dirty="0" smtClean="0">
                <a:solidFill>
                  <a:schemeClr val="bg1"/>
                </a:solidFill>
                <a:latin typeface="Garamond" pitchFamily="18" charset="0"/>
                <a:cs typeface="Times New Roman" pitchFamily="18" charset="0"/>
              </a:rPr>
              <a:t>II </a:t>
            </a:r>
            <a:r>
              <a:rPr lang="en-GB" sz="4400" b="1" dirty="0" err="1" smtClean="0">
                <a:solidFill>
                  <a:schemeClr val="bg1"/>
                </a:solidFill>
                <a:latin typeface="Garamond" pitchFamily="18" charset="0"/>
                <a:cs typeface="Times New Roman" pitchFamily="18" charset="0"/>
              </a:rPr>
              <a:t>Côrinhtô</a:t>
            </a:r>
            <a:endParaRPr lang="en-GB" sz="4400" b="1" dirty="0">
              <a:solidFill>
                <a:schemeClr val="bg1"/>
              </a:solidFill>
              <a:latin typeface="Garamond" pitchFamily="18" charset="0"/>
              <a:cs typeface="Times New Roman" pitchFamily="18" charset="0"/>
            </a:endParaRPr>
          </a:p>
        </p:txBody>
      </p:sp>
      <p:sp>
        <p:nvSpPr>
          <p:cNvPr id="2" name="Title 1"/>
          <p:cNvSpPr>
            <a:spLocks noGrp="1"/>
          </p:cNvSpPr>
          <p:nvPr>
            <p:ph type="title"/>
          </p:nvPr>
        </p:nvSpPr>
        <p:spPr>
          <a:xfrm>
            <a:off x="-152400" y="0"/>
            <a:ext cx="9525000" cy="1417638"/>
          </a:xfrm>
          <a:extLst/>
        </p:spPr>
        <p:txBody>
          <a:bodyPr>
            <a:noAutofit/>
          </a:bodyPr>
          <a:lstStyle/>
          <a:p>
            <a:pPr>
              <a:defRPr/>
            </a:pPr>
            <a:r>
              <a:rPr lang="en-US" sz="7200" b="1" kern="10" dirty="0" err="1" smtClean="0">
                <a:solidFill>
                  <a:srgbClr val="FFC000"/>
                </a:solidFill>
                <a:latin typeface="Times New Roman"/>
                <a:ea typeface="Times New Roman"/>
                <a:cs typeface="Times New Roman"/>
              </a:rPr>
              <a:t>Lần</a:t>
            </a:r>
            <a:r>
              <a:rPr lang="en-US" b="1" kern="10" dirty="0" smtClean="0">
                <a:solidFill>
                  <a:srgbClr val="FFC000"/>
                </a:solidFill>
                <a:latin typeface="Times New Roman"/>
                <a:ea typeface="Times New Roman"/>
                <a:cs typeface="Times New Roman"/>
              </a:rPr>
              <a:t> </a:t>
            </a:r>
            <a:r>
              <a:rPr lang="en-US" sz="7200" b="1" kern="10" dirty="0" err="1" smtClean="0">
                <a:solidFill>
                  <a:srgbClr val="FFC000"/>
                </a:solidFill>
                <a:latin typeface="Times New Roman"/>
                <a:ea typeface="Times New Roman"/>
                <a:cs typeface="Times New Roman"/>
              </a:rPr>
              <a:t>thăm</a:t>
            </a:r>
            <a:r>
              <a:rPr lang="en-US" b="1" kern="10" dirty="0" smtClean="0">
                <a:solidFill>
                  <a:srgbClr val="FFC000"/>
                </a:solidFill>
                <a:latin typeface="Times New Roman"/>
                <a:ea typeface="Times New Roman"/>
                <a:cs typeface="Times New Roman"/>
              </a:rPr>
              <a:t> </a:t>
            </a:r>
            <a:r>
              <a:rPr lang="en-US" sz="7200" b="1" kern="10" dirty="0" err="1" smtClean="0">
                <a:solidFill>
                  <a:srgbClr val="FFC000"/>
                </a:solidFill>
                <a:latin typeface="Times New Roman"/>
                <a:ea typeface="Times New Roman"/>
                <a:cs typeface="Times New Roman"/>
              </a:rPr>
              <a:t>viếng</a:t>
            </a:r>
            <a:r>
              <a:rPr lang="en-US" b="1" kern="10" dirty="0">
                <a:solidFill>
                  <a:srgbClr val="FFC000"/>
                </a:solidFill>
                <a:latin typeface="Times New Roman"/>
                <a:ea typeface="Times New Roman"/>
                <a:cs typeface="Times New Roman"/>
              </a:rPr>
              <a:t> </a:t>
            </a:r>
            <a:r>
              <a:rPr lang="en-US" sz="7200" b="1" kern="10" dirty="0" err="1" smtClean="0">
                <a:solidFill>
                  <a:srgbClr val="FFC000"/>
                </a:solidFill>
                <a:latin typeface="Times New Roman"/>
                <a:ea typeface="Times New Roman"/>
                <a:cs typeface="Times New Roman"/>
              </a:rPr>
              <a:t>thứ</a:t>
            </a:r>
            <a:r>
              <a:rPr lang="en-US" b="1" kern="10" dirty="0" smtClean="0">
                <a:solidFill>
                  <a:srgbClr val="FFC000"/>
                </a:solidFill>
                <a:latin typeface="Times New Roman"/>
                <a:ea typeface="Times New Roman"/>
                <a:cs typeface="Times New Roman"/>
              </a:rPr>
              <a:t> </a:t>
            </a:r>
            <a:r>
              <a:rPr lang="en-US" sz="7200" b="1" kern="10" dirty="0" err="1" smtClean="0">
                <a:solidFill>
                  <a:srgbClr val="FFC000"/>
                </a:solidFill>
                <a:latin typeface="Times New Roman"/>
                <a:ea typeface="Times New Roman"/>
                <a:cs typeface="Times New Roman"/>
              </a:rPr>
              <a:t>nhì</a:t>
            </a:r>
            <a:endParaRPr lang="en-US" sz="7200" dirty="0">
              <a:solidFill>
                <a:srgbClr val="FFC000"/>
              </a:solidFill>
              <a:ea typeface="ＭＳ Ｐゴシック"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637">
                                            <p:txEl>
                                              <p:pRg st="0" end="0"/>
                                            </p:txEl>
                                          </p:spTgt>
                                        </p:tgtEl>
                                        <p:attrNameLst>
                                          <p:attrName>style.visibility</p:attrName>
                                        </p:attrNameLst>
                                      </p:cBhvr>
                                      <p:to>
                                        <p:strVal val="visible"/>
                                      </p:to>
                                    </p:set>
                                    <p:animEffect transition="in" filter="fade">
                                      <p:cBhvr>
                                        <p:cTn id="7" dur="2000"/>
                                        <p:tgtEl>
                                          <p:spTgt spid="6963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637">
                                            <p:txEl>
                                              <p:pRg st="1" end="1"/>
                                            </p:txEl>
                                          </p:spTgt>
                                        </p:tgtEl>
                                        <p:attrNameLst>
                                          <p:attrName>style.visibility</p:attrName>
                                        </p:attrNameLst>
                                      </p:cBhvr>
                                      <p:to>
                                        <p:strVal val="visible"/>
                                      </p:to>
                                    </p:set>
                                    <p:animEffect transition="in" filter="fade">
                                      <p:cBhvr>
                                        <p:cTn id="10" dur="2000"/>
                                        <p:tgtEl>
                                          <p:spTgt spid="69637">
                                            <p:txEl>
                                              <p:pRg st="1" end="1"/>
                                            </p:txEl>
                                          </p:spTgt>
                                        </p:tgtEl>
                                      </p:cBhvr>
                                    </p:animEffect>
                                  </p:childTnLst>
                                </p:cTn>
                              </p:par>
                            </p:childTnLst>
                          </p:cTn>
                        </p:par>
                        <p:par>
                          <p:cTn id="11" fill="hold" nodeType="afterGroup">
                            <p:stCondLst>
                              <p:cond delay="2000"/>
                            </p:stCondLst>
                            <p:childTnLst>
                              <p:par>
                                <p:cTn id="12" presetID="29" presetClass="entr" presetSubtype="0" fill="hold" grpId="0" nodeType="afterEffect">
                                  <p:stCondLst>
                                    <p:cond delay="0"/>
                                  </p:stCondLst>
                                  <p:childTnLst>
                                    <p:set>
                                      <p:cBhvr>
                                        <p:cTn id="13" dur="1" fill="hold">
                                          <p:stCondLst>
                                            <p:cond delay="0"/>
                                          </p:stCondLst>
                                        </p:cTn>
                                        <p:tgtEl>
                                          <p:spTgt spid="69638"/>
                                        </p:tgtEl>
                                        <p:attrNameLst>
                                          <p:attrName>style.visibility</p:attrName>
                                        </p:attrNameLst>
                                      </p:cBhvr>
                                      <p:to>
                                        <p:strVal val="visible"/>
                                      </p:to>
                                    </p:set>
                                    <p:anim calcmode="lin" valueType="num">
                                      <p:cBhvr>
                                        <p:cTn id="14" dur="1000" fill="hold"/>
                                        <p:tgtEl>
                                          <p:spTgt spid="69638"/>
                                        </p:tgtEl>
                                        <p:attrNameLst>
                                          <p:attrName>ppt_x</p:attrName>
                                        </p:attrNameLst>
                                      </p:cBhvr>
                                      <p:tavLst>
                                        <p:tav tm="0">
                                          <p:val>
                                            <p:strVal val="#ppt_x-.2"/>
                                          </p:val>
                                        </p:tav>
                                        <p:tav tm="100000">
                                          <p:val>
                                            <p:strVal val="#ppt_x"/>
                                          </p:val>
                                        </p:tav>
                                      </p:tavLst>
                                    </p:anim>
                                    <p:anim calcmode="lin" valueType="num">
                                      <p:cBhvr>
                                        <p:cTn id="15" dur="1000" fill="hold"/>
                                        <p:tgtEl>
                                          <p:spTgt spid="6963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9638"/>
                                        </p:tgtEl>
                                      </p:cBhvr>
                                    </p:animEffect>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69639"/>
                                        </p:tgtEl>
                                        <p:attrNameLst>
                                          <p:attrName>style.visibility</p:attrName>
                                        </p:attrNameLst>
                                      </p:cBhvr>
                                      <p:to>
                                        <p:strVal val="visible"/>
                                      </p:to>
                                    </p:set>
                                    <p:animEffect transition="in" filter="wipe(down)">
                                      <p:cBhvr>
                                        <p:cTn id="20" dur="5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allAtOnce"/>
      <p:bldP spid="69638" grpId="0"/>
      <p:bldP spid="696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dirty="0" smtClean="0">
                <a:effectLst>
                  <a:outerShdw blurRad="63500" dist="125730" dir="18900000" algn="ctr" rotWithShape="0">
                    <a:srgbClr val="000099">
                      <a:alpha val="75000"/>
                    </a:srgbClr>
                  </a:outerShdw>
                </a:effectLst>
                <a:ea typeface="ＭＳ Ｐゴシック" charset="0"/>
              </a:rPr>
              <a:t>Paul</a:t>
            </a:r>
            <a:r>
              <a:rPr lang="fr-FR" dirty="0" smtClean="0">
                <a:effectLst>
                  <a:outerShdw blurRad="63500" dist="125730" dir="18900000" algn="ctr" rotWithShape="0">
                    <a:srgbClr val="000099">
                      <a:alpha val="75000"/>
                    </a:srgbClr>
                  </a:outerShdw>
                </a:effectLst>
                <a:ea typeface="ＭＳ Ｐゴシック" charset="0"/>
              </a:rPr>
              <a:t>'</a:t>
            </a:r>
            <a:r>
              <a:rPr lang="en-US" dirty="0" smtClean="0">
                <a:effectLst>
                  <a:outerShdw blurRad="63500" dist="125730" dir="18900000" algn="ctr" rotWithShape="0">
                    <a:srgbClr val="000099">
                      <a:alpha val="75000"/>
                    </a:srgbClr>
                  </a:outerShdw>
                </a:effectLst>
                <a:ea typeface="ＭＳ Ｐゴシック" charset="0"/>
              </a:rPr>
              <a:t>s Third Visit</a:t>
            </a:r>
            <a:endParaRPr lang="en-US" dirty="0" smtClean="0">
              <a:ea typeface="ＭＳ Ｐゴシック" charset="0"/>
            </a:endParaRPr>
          </a:p>
        </p:txBody>
      </p:sp>
      <p:pic>
        <p:nvPicPr>
          <p:cNvPr id="120835" name="Picture 3" descr="bv30041"/>
          <p:cNvPicPr>
            <a:picLocks noGrp="1" noChangeAspect="1" noChangeArrowheads="1"/>
          </p:cNvPicPr>
          <p:nvPr>
            <p:ph idx="1"/>
          </p:nvPr>
        </p:nvPicPr>
        <p:blipFill>
          <a:blip r:embed="rId2" cstate="print"/>
          <a:srcRect/>
          <a:stretch>
            <a:fillRect/>
          </a:stretch>
        </p:blipFill>
        <p:spPr>
          <a:xfrm>
            <a:off x="0" y="0"/>
            <a:ext cx="9144000" cy="6827838"/>
          </a:xfrm>
        </p:spPr>
      </p:pic>
      <p:sp>
        <p:nvSpPr>
          <p:cNvPr id="120836" name="WordArt 4"/>
          <p:cNvSpPr>
            <a:spLocks noChangeArrowheads="1" noChangeShapeType="1" noTextEdit="1"/>
          </p:cNvSpPr>
          <p:nvPr/>
        </p:nvSpPr>
        <p:spPr bwMode="auto">
          <a:xfrm>
            <a:off x="1187450" y="2060575"/>
            <a:ext cx="6781800" cy="2462213"/>
          </a:xfrm>
          <a:prstGeom prst="rect">
            <a:avLst/>
          </a:prstGeom>
        </p:spPr>
        <p:txBody>
          <a:bodyPr wrap="none" fromWordArt="1">
            <a:prstTxWarp prst="textDoubleWave1">
              <a:avLst>
                <a:gd name="adj1" fmla="val 6500"/>
                <a:gd name="adj2" fmla="val 0"/>
              </a:avLst>
            </a:prstTxWarp>
          </a:bodyPr>
          <a:lstStyle/>
          <a:p>
            <a:pPr algn="dist"/>
            <a:r>
              <a:rPr lang="en-US" sz="3600" kern="10" dirty="0" err="1" smtClean="0">
                <a:ln w="12700">
                  <a:solidFill>
                    <a:srgbClr val="000099"/>
                  </a:solidFill>
                  <a:round/>
                  <a:headEnd/>
                  <a:tailEnd/>
                </a:ln>
                <a:solidFill>
                  <a:srgbClr val="FF0066"/>
                </a:solidFill>
                <a:effectLst>
                  <a:outerShdw dist="125724" dir="18900000" sx="102000" sy="102000" algn="ctr" rotWithShape="0">
                    <a:schemeClr val="bg1">
                      <a:alpha val="75000"/>
                    </a:schemeClr>
                  </a:outerShdw>
                </a:effectLst>
                <a:latin typeface="Impact"/>
              </a:rPr>
              <a:t>Phao-lô</a:t>
            </a:r>
            <a:r>
              <a:rPr lang="en-US" sz="3600" kern="10" dirty="0" smtClean="0">
                <a:ln w="12700">
                  <a:solidFill>
                    <a:srgbClr val="000099"/>
                  </a:solidFill>
                  <a:round/>
                  <a:headEnd/>
                  <a:tailEnd/>
                </a:ln>
                <a:solidFill>
                  <a:srgbClr val="FF0066"/>
                </a:solidFill>
                <a:effectLst>
                  <a:outerShdw dist="125724" dir="18900000" sx="102000" sy="102000" algn="ctr" rotWithShape="0">
                    <a:schemeClr val="bg1">
                      <a:alpha val="75000"/>
                    </a:schemeClr>
                  </a:outerShdw>
                </a:effectLst>
                <a:latin typeface="Impact"/>
              </a:rPr>
              <a:t> </a:t>
            </a:r>
            <a:r>
              <a:rPr lang="en-US" sz="3600" kern="10" dirty="0" err="1" smtClean="0">
                <a:ln w="12700">
                  <a:solidFill>
                    <a:srgbClr val="000099"/>
                  </a:solidFill>
                  <a:round/>
                  <a:headEnd/>
                  <a:tailEnd/>
                </a:ln>
                <a:solidFill>
                  <a:srgbClr val="FF0066"/>
                </a:solidFill>
                <a:effectLst>
                  <a:outerShdw dist="125724" dir="18900000" sx="102000" sy="102000" algn="ctr" rotWithShape="0">
                    <a:schemeClr val="bg1">
                      <a:alpha val="75000"/>
                    </a:schemeClr>
                  </a:outerShdw>
                </a:effectLst>
                <a:latin typeface="Impact"/>
              </a:rPr>
              <a:t>thăm</a:t>
            </a:r>
            <a:r>
              <a:rPr lang="en-US" sz="3600" kern="10" dirty="0" smtClean="0">
                <a:ln w="12700">
                  <a:solidFill>
                    <a:srgbClr val="000099"/>
                  </a:solidFill>
                  <a:round/>
                  <a:headEnd/>
                  <a:tailEnd/>
                </a:ln>
                <a:solidFill>
                  <a:srgbClr val="FF0066"/>
                </a:solidFill>
                <a:effectLst>
                  <a:outerShdw dist="125724" dir="18900000" sx="102000" sy="102000" algn="ctr" rotWithShape="0">
                    <a:schemeClr val="bg1">
                      <a:alpha val="75000"/>
                    </a:schemeClr>
                  </a:outerShdw>
                </a:effectLst>
                <a:latin typeface="Impact"/>
              </a:rPr>
              <a:t> </a:t>
            </a:r>
            <a:r>
              <a:rPr lang="en-US" sz="3600" kern="10" dirty="0" err="1" smtClean="0">
                <a:ln w="12700">
                  <a:solidFill>
                    <a:srgbClr val="000099"/>
                  </a:solidFill>
                  <a:round/>
                  <a:headEnd/>
                  <a:tailEnd/>
                </a:ln>
                <a:solidFill>
                  <a:srgbClr val="FF0066"/>
                </a:solidFill>
                <a:effectLst>
                  <a:outerShdw dist="125724" dir="18900000" sx="102000" sy="102000" algn="ctr" rotWithShape="0">
                    <a:schemeClr val="bg1">
                      <a:alpha val="75000"/>
                    </a:schemeClr>
                  </a:outerShdw>
                </a:effectLst>
                <a:latin typeface="Impact"/>
              </a:rPr>
              <a:t>lần</a:t>
            </a:r>
            <a:r>
              <a:rPr lang="en-US" sz="3600" kern="10" dirty="0" smtClean="0">
                <a:ln w="12700">
                  <a:solidFill>
                    <a:srgbClr val="000099"/>
                  </a:solidFill>
                  <a:round/>
                  <a:headEnd/>
                  <a:tailEnd/>
                </a:ln>
                <a:solidFill>
                  <a:srgbClr val="FF0066"/>
                </a:solidFill>
                <a:effectLst>
                  <a:outerShdw dist="125724" dir="18900000" sx="102000" sy="102000" algn="ctr" rotWithShape="0">
                    <a:schemeClr val="bg1">
                      <a:alpha val="75000"/>
                    </a:schemeClr>
                  </a:outerShdw>
                </a:effectLst>
                <a:latin typeface="Impact"/>
              </a:rPr>
              <a:t> </a:t>
            </a:r>
            <a:r>
              <a:rPr lang="en-US" sz="3600" kern="10" dirty="0" err="1" smtClean="0">
                <a:ln w="12700">
                  <a:solidFill>
                    <a:srgbClr val="000099"/>
                  </a:solidFill>
                  <a:round/>
                  <a:headEnd/>
                  <a:tailEnd/>
                </a:ln>
                <a:solidFill>
                  <a:srgbClr val="FF0066"/>
                </a:solidFill>
                <a:effectLst>
                  <a:outerShdw dist="125724" dir="18900000" sx="102000" sy="102000" algn="ctr" rotWithShape="0">
                    <a:schemeClr val="bg1">
                      <a:alpha val="75000"/>
                    </a:schemeClr>
                  </a:outerShdw>
                </a:effectLst>
                <a:latin typeface="Impact"/>
              </a:rPr>
              <a:t>ba</a:t>
            </a:r>
            <a:endParaRPr lang="en-US" sz="3600" kern="10" dirty="0">
              <a:ln w="12700">
                <a:solidFill>
                  <a:srgbClr val="000099"/>
                </a:solidFill>
                <a:round/>
                <a:headEnd/>
                <a:tailEnd/>
              </a:ln>
              <a:solidFill>
                <a:srgbClr val="FF0066"/>
              </a:solidFill>
              <a:effectLst>
                <a:outerShdw dist="125724" dir="18900000" sx="102000" sy="102000" algn="ctr" rotWithShape="0">
                  <a:schemeClr val="bg1">
                    <a:alpha val="75000"/>
                  </a:schemeClr>
                </a:outerShdw>
              </a:effectLst>
              <a:latin typeface="Impact"/>
            </a:endParaRPr>
          </a:p>
        </p:txBody>
      </p:sp>
      <p:sp>
        <p:nvSpPr>
          <p:cNvPr id="120837" name="TextBox 1"/>
          <p:cNvSpPr txBox="1">
            <a:spLocks noChangeArrowheads="1"/>
          </p:cNvSpPr>
          <p:nvPr/>
        </p:nvSpPr>
        <p:spPr bwMode="auto">
          <a:xfrm>
            <a:off x="971550" y="5013325"/>
            <a:ext cx="7488238" cy="1323439"/>
          </a:xfrm>
          <a:prstGeom prst="rect">
            <a:avLst/>
          </a:prstGeom>
          <a:noFill/>
          <a:ln w="9525">
            <a:noFill/>
            <a:miter lim="800000"/>
            <a:headEnd/>
            <a:tailEnd/>
          </a:ln>
        </p:spPr>
        <p:txBody>
          <a:bodyPr>
            <a:spAutoFit/>
          </a:bodyPr>
          <a:lstStyle/>
          <a:p>
            <a:pPr algn="r"/>
            <a:r>
              <a:rPr lang="en-US" sz="4000" b="1" dirty="0" err="1" smtClean="0"/>
              <a:t>Phao-lô</a:t>
            </a:r>
            <a:r>
              <a:rPr lang="en-US" sz="4000" b="1" dirty="0" smtClean="0"/>
              <a:t> </a:t>
            </a:r>
            <a:r>
              <a:rPr lang="en-US" sz="4000" b="1" dirty="0" err="1" smtClean="0"/>
              <a:t>đoán</a:t>
            </a:r>
            <a:r>
              <a:rPr lang="en-US" sz="4000" b="1" dirty="0" smtClean="0"/>
              <a:t> </a:t>
            </a:r>
            <a:r>
              <a:rPr lang="en-US" sz="4000" b="1" dirty="0" err="1" smtClean="0"/>
              <a:t>trước</a:t>
            </a:r>
            <a:r>
              <a:rPr lang="en-US" sz="4000" b="1" dirty="0" smtClean="0"/>
              <a:t> </a:t>
            </a:r>
            <a:r>
              <a:rPr lang="en-US" sz="4000" b="1" dirty="0" err="1" smtClean="0"/>
              <a:t>chuyến</a:t>
            </a:r>
            <a:r>
              <a:rPr lang="en-US" sz="4000" b="1" dirty="0" smtClean="0"/>
              <a:t> </a:t>
            </a:r>
            <a:r>
              <a:rPr lang="en-US" sz="4000" b="1" dirty="0" err="1" smtClean="0"/>
              <a:t>thăm</a:t>
            </a:r>
            <a:r>
              <a:rPr lang="en-US" sz="4000" b="1" dirty="0" smtClean="0"/>
              <a:t> </a:t>
            </a:r>
            <a:r>
              <a:rPr lang="en-US" sz="4000" b="1" dirty="0" err="1" smtClean="0"/>
              <a:t>này</a:t>
            </a:r>
            <a:r>
              <a:rPr lang="en-US" sz="4000" b="1" dirty="0" smtClean="0"/>
              <a:t> </a:t>
            </a:r>
            <a:r>
              <a:rPr lang="en-US" sz="4000" b="1" dirty="0" err="1" smtClean="0"/>
              <a:t>khi</a:t>
            </a:r>
            <a:r>
              <a:rPr lang="en-US" sz="4000" b="1" dirty="0" smtClean="0"/>
              <a:t> </a:t>
            </a:r>
            <a:r>
              <a:rPr lang="en-US" sz="4000" b="1" dirty="0" err="1" smtClean="0"/>
              <a:t>viết</a:t>
            </a:r>
            <a:r>
              <a:rPr lang="en-US" sz="4000" b="1" dirty="0" smtClean="0"/>
              <a:t> </a:t>
            </a:r>
            <a:r>
              <a:rPr lang="en-US" sz="4000" b="1" dirty="0" err="1" smtClean="0"/>
              <a:t>thư</a:t>
            </a:r>
            <a:r>
              <a:rPr lang="en-US" sz="4000" b="1" dirty="0" smtClean="0"/>
              <a:t> II </a:t>
            </a:r>
            <a:r>
              <a:rPr lang="en-US" sz="4000" b="1" dirty="0" err="1" smtClean="0"/>
              <a:t>Côrinhtô</a:t>
            </a:r>
            <a:endParaRPr lang="en-US" sz="4000" b="1"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mtClean="0"/>
              <a:t>Outline of 1:1–7:16</a:t>
            </a:r>
          </a:p>
        </p:txBody>
      </p:sp>
      <p:pic>
        <p:nvPicPr>
          <p:cNvPr id="121859" name="Picture 3" descr="40"/>
          <p:cNvPicPr>
            <a:picLocks noGrp="1" noChangeAspect="1" noChangeArrowheads="1"/>
          </p:cNvPicPr>
          <p:nvPr>
            <p:ph idx="1"/>
          </p:nvPr>
        </p:nvPicPr>
        <p:blipFill>
          <a:blip r:embed="rId2" cstate="print"/>
          <a:srcRect/>
          <a:stretch>
            <a:fillRect/>
          </a:stretch>
        </p:blipFill>
        <p:spPr>
          <a:xfrm>
            <a:off x="0" y="0"/>
            <a:ext cx="9144000" cy="6858000"/>
          </a:xfrm>
          <a:solidFill>
            <a:srgbClr val="FFFF99"/>
          </a:solidFill>
        </p:spPr>
      </p:pic>
      <p:sp>
        <p:nvSpPr>
          <p:cNvPr id="84996" name="WordArt 4"/>
          <p:cNvSpPr>
            <a:spLocks noChangeArrowheads="1" noChangeShapeType="1" noTextEdit="1"/>
          </p:cNvSpPr>
          <p:nvPr/>
        </p:nvSpPr>
        <p:spPr bwMode="auto">
          <a:xfrm>
            <a:off x="304800" y="228600"/>
            <a:ext cx="4495800" cy="990600"/>
          </a:xfrm>
          <a:prstGeom prst="rect">
            <a:avLst/>
          </a:prstGeom>
        </p:spPr>
        <p:txBody>
          <a:bodyPr wrap="none" fromWordArt="1">
            <a:prstTxWarp prst="textDoubleWave1">
              <a:avLst>
                <a:gd name="adj1" fmla="val 6500"/>
                <a:gd name="adj2" fmla="val 0"/>
              </a:avLst>
            </a:prstTxWarp>
          </a:bodyPr>
          <a:lstStyle/>
          <a:p>
            <a:pPr algn="dist"/>
            <a:r>
              <a:rPr lang="en-US" sz="3600" kern="10" dirty="0" err="1" smtClean="0">
                <a:ln w="12700">
                  <a:solidFill>
                    <a:srgbClr val="000099"/>
                  </a:solidFill>
                  <a:round/>
                  <a:headEnd/>
                  <a:tailEnd/>
                </a:ln>
                <a:solidFill>
                  <a:schemeClr val="bg1"/>
                </a:solidFill>
                <a:effectLst>
                  <a:outerShdw dist="125724" dir="18900000" algn="ctr" rotWithShape="0">
                    <a:srgbClr val="000099">
                      <a:alpha val="74997"/>
                    </a:srgbClr>
                  </a:outerShdw>
                </a:effectLst>
                <a:latin typeface="Impact"/>
              </a:rPr>
              <a:t>Dàn</a:t>
            </a:r>
            <a:r>
              <a:rPr lang="en-US" sz="3600" kern="10" dirty="0" smtClean="0">
                <a:ln w="12700">
                  <a:solidFill>
                    <a:srgbClr val="000099"/>
                  </a:solidFill>
                  <a:round/>
                  <a:headEnd/>
                  <a:tailEnd/>
                </a:ln>
                <a:solidFill>
                  <a:srgbClr val="FF0066"/>
                </a:solidFill>
                <a:effectLst>
                  <a:outerShdw dist="125724" dir="18900000" algn="ctr" rotWithShape="0">
                    <a:srgbClr val="000099">
                      <a:alpha val="74997"/>
                    </a:srgbClr>
                  </a:outerShdw>
                </a:effectLst>
                <a:latin typeface="Impact"/>
              </a:rPr>
              <a:t> </a:t>
            </a:r>
            <a:r>
              <a:rPr lang="en-US" sz="3600" kern="10" dirty="0" err="1" smtClean="0">
                <a:ln w="12700">
                  <a:solidFill>
                    <a:srgbClr val="000099"/>
                  </a:solidFill>
                  <a:round/>
                  <a:headEnd/>
                  <a:tailEnd/>
                </a:ln>
                <a:solidFill>
                  <a:schemeClr val="bg1"/>
                </a:solidFill>
                <a:effectLst>
                  <a:outerShdw dist="125724" dir="18900000" algn="ctr" rotWithShape="0">
                    <a:srgbClr val="000099">
                      <a:alpha val="74997"/>
                    </a:srgbClr>
                  </a:outerShdw>
                </a:effectLst>
                <a:latin typeface="Impact"/>
              </a:rPr>
              <a:t>bài</a:t>
            </a:r>
            <a:endParaRPr lang="en-US" sz="3600" kern="10" dirty="0">
              <a:ln w="12700">
                <a:solidFill>
                  <a:srgbClr val="000099"/>
                </a:solidFill>
                <a:round/>
                <a:headEnd/>
                <a:tailEnd/>
              </a:ln>
              <a:solidFill>
                <a:schemeClr val="bg1"/>
              </a:solidFill>
              <a:effectLst>
                <a:outerShdw dist="125724" dir="18900000" algn="ctr" rotWithShape="0">
                  <a:srgbClr val="000099">
                    <a:alpha val="74997"/>
                  </a:srgbClr>
                </a:outerShdw>
              </a:effectLst>
              <a:latin typeface="Impact"/>
            </a:endParaRPr>
          </a:p>
        </p:txBody>
      </p:sp>
      <p:sp>
        <p:nvSpPr>
          <p:cNvPr id="84997" name="Rectangle 5"/>
          <p:cNvSpPr>
            <a:spLocks noChangeArrowheads="1"/>
          </p:cNvSpPr>
          <p:nvPr/>
        </p:nvSpPr>
        <p:spPr bwMode="auto">
          <a:xfrm>
            <a:off x="228600" y="1764566"/>
            <a:ext cx="7641836" cy="400110"/>
          </a:xfrm>
          <a:prstGeom prst="rect">
            <a:avLst/>
          </a:prstGeom>
          <a:solidFill>
            <a:srgbClr val="FFFF99"/>
          </a:solidFill>
          <a:ln w="9525">
            <a:noFill/>
            <a:miter lim="800000"/>
            <a:headEnd/>
            <a:tailEnd/>
          </a:ln>
        </p:spPr>
        <p:txBody>
          <a:bodyPr wrap="none" anchor="ctr">
            <a:spAutoFit/>
          </a:bodyPr>
          <a:lstStyle/>
          <a:p>
            <a:r>
              <a:rPr lang="en-US" b="1" dirty="0">
                <a:latin typeface="Arial" pitchFamily="34" charset="0"/>
              </a:rPr>
              <a:t>I. </a:t>
            </a:r>
            <a:r>
              <a:rPr lang="en-US" b="1" dirty="0" err="1" smtClean="0">
                <a:latin typeface="Arial" pitchFamily="34" charset="0"/>
              </a:rPr>
              <a:t>Phao-lô</a:t>
            </a:r>
            <a:r>
              <a:rPr lang="en-US" b="1" dirty="0" smtClean="0">
                <a:latin typeface="Arial" pitchFamily="34" charset="0"/>
              </a:rPr>
              <a:t> </a:t>
            </a:r>
            <a:r>
              <a:rPr lang="en-US" b="1" dirty="0" err="1" smtClean="0">
                <a:latin typeface="Arial" pitchFamily="34" charset="0"/>
              </a:rPr>
              <a:t>giải</a:t>
            </a:r>
            <a:r>
              <a:rPr lang="en-US" b="1" dirty="0" smtClean="0">
                <a:latin typeface="Arial" pitchFamily="34" charset="0"/>
              </a:rPr>
              <a:t> </a:t>
            </a:r>
            <a:r>
              <a:rPr lang="en-US" b="1" dirty="0" err="1" smtClean="0">
                <a:latin typeface="Arial" pitchFamily="34" charset="0"/>
              </a:rPr>
              <a:t>thích</a:t>
            </a:r>
            <a:r>
              <a:rPr lang="en-US" b="1" dirty="0" smtClean="0">
                <a:latin typeface="Arial" pitchFamily="34" charset="0"/>
              </a:rPr>
              <a:t> </a:t>
            </a:r>
            <a:r>
              <a:rPr lang="en-US" b="1" dirty="0" err="1" smtClean="0">
                <a:latin typeface="Arial" pitchFamily="34" charset="0"/>
              </a:rPr>
              <a:t>hành</a:t>
            </a:r>
            <a:r>
              <a:rPr lang="en-US" b="1" dirty="0" smtClean="0">
                <a:latin typeface="Arial" pitchFamily="34" charset="0"/>
              </a:rPr>
              <a:t> vi </a:t>
            </a:r>
            <a:r>
              <a:rPr lang="en-US" b="1" dirty="0" err="1" smtClean="0">
                <a:latin typeface="Arial" pitchFamily="34" charset="0"/>
              </a:rPr>
              <a:t>và</a:t>
            </a:r>
            <a:r>
              <a:rPr lang="en-US" b="1" dirty="0" smtClean="0">
                <a:latin typeface="Arial" pitchFamily="34" charset="0"/>
              </a:rPr>
              <a:t> </a:t>
            </a:r>
            <a:r>
              <a:rPr lang="en-US" b="1" dirty="0" err="1" smtClean="0">
                <a:latin typeface="Arial" pitchFamily="34" charset="0"/>
              </a:rPr>
              <a:t>chức</a:t>
            </a:r>
            <a:r>
              <a:rPr lang="en-US" b="1" dirty="0" smtClean="0">
                <a:latin typeface="Arial" pitchFamily="34" charset="0"/>
              </a:rPr>
              <a:t> </a:t>
            </a:r>
            <a:r>
              <a:rPr lang="en-US" b="1" dirty="0" err="1" smtClean="0">
                <a:latin typeface="Arial" pitchFamily="34" charset="0"/>
              </a:rPr>
              <a:t>vụ</a:t>
            </a:r>
            <a:r>
              <a:rPr lang="en-US" b="1" dirty="0" smtClean="0">
                <a:latin typeface="Arial" pitchFamily="34" charset="0"/>
              </a:rPr>
              <a:t> </a:t>
            </a:r>
            <a:r>
              <a:rPr lang="en-US" b="1" dirty="0" err="1" smtClean="0">
                <a:latin typeface="Arial" pitchFamily="34" charset="0"/>
              </a:rPr>
              <a:t>sứ</a:t>
            </a:r>
            <a:r>
              <a:rPr lang="en-US" b="1" dirty="0" smtClean="0">
                <a:latin typeface="Arial" pitchFamily="34" charset="0"/>
              </a:rPr>
              <a:t> </a:t>
            </a:r>
            <a:r>
              <a:rPr lang="en-US" b="1" dirty="0" err="1" smtClean="0">
                <a:latin typeface="Arial" pitchFamily="34" charset="0"/>
              </a:rPr>
              <a:t>đồ</a:t>
            </a:r>
            <a:r>
              <a:rPr lang="en-US" b="1" dirty="0" smtClean="0">
                <a:latin typeface="Arial" pitchFamily="34" charset="0"/>
              </a:rPr>
              <a:t> </a:t>
            </a:r>
            <a:r>
              <a:rPr lang="en-US" b="1" dirty="0" err="1" smtClean="0">
                <a:latin typeface="Arial" pitchFamily="34" charset="0"/>
              </a:rPr>
              <a:t>của</a:t>
            </a:r>
            <a:r>
              <a:rPr lang="en-US" b="1" dirty="0" smtClean="0">
                <a:latin typeface="Arial" pitchFamily="34" charset="0"/>
              </a:rPr>
              <a:t> </a:t>
            </a:r>
            <a:r>
              <a:rPr lang="en-US" b="1" dirty="0" err="1" smtClean="0">
                <a:latin typeface="Arial" pitchFamily="34" charset="0"/>
              </a:rPr>
              <a:t>mình</a:t>
            </a:r>
            <a:r>
              <a:rPr lang="en-US" b="1" dirty="0" smtClean="0">
                <a:latin typeface="Arial" pitchFamily="34" charset="0"/>
              </a:rPr>
              <a:t>    </a:t>
            </a:r>
            <a:r>
              <a:rPr lang="en-US" b="1" dirty="0">
                <a:latin typeface="Arial" pitchFamily="34" charset="0"/>
              </a:rPr>
              <a:t>(1:1–7:16)</a:t>
            </a:r>
            <a:r>
              <a:rPr lang="en-US" sz="2000" dirty="0">
                <a:latin typeface="Arial" pitchFamily="34" charset="0"/>
              </a:rPr>
              <a:t> </a:t>
            </a:r>
          </a:p>
        </p:txBody>
      </p:sp>
      <p:sp>
        <p:nvSpPr>
          <p:cNvPr id="84998" name="Rectangle 6"/>
          <p:cNvSpPr>
            <a:spLocks noChangeArrowheads="1"/>
          </p:cNvSpPr>
          <p:nvPr/>
        </p:nvSpPr>
        <p:spPr bwMode="auto">
          <a:xfrm>
            <a:off x="236538" y="2710042"/>
            <a:ext cx="2490297" cy="369332"/>
          </a:xfrm>
          <a:prstGeom prst="rect">
            <a:avLst/>
          </a:prstGeom>
          <a:solidFill>
            <a:schemeClr val="bg1">
              <a:alpha val="70195"/>
            </a:schemeClr>
          </a:solidFill>
          <a:ln w="9525">
            <a:noFill/>
            <a:miter lim="800000"/>
            <a:headEnd/>
            <a:tailEnd/>
          </a:ln>
        </p:spPr>
        <p:txBody>
          <a:bodyPr wrap="none" anchor="ctr">
            <a:spAutoFit/>
          </a:bodyPr>
          <a:lstStyle/>
          <a:p>
            <a:r>
              <a:rPr lang="en-US" b="1" i="1" dirty="0">
                <a:solidFill>
                  <a:srgbClr val="000066"/>
                </a:solidFill>
                <a:latin typeface="Arial" pitchFamily="34" charset="0"/>
              </a:rPr>
              <a:t>A. </a:t>
            </a:r>
            <a:r>
              <a:rPr lang="en-US" b="1" i="1" dirty="0" err="1">
                <a:solidFill>
                  <a:srgbClr val="000066"/>
                </a:solidFill>
                <a:latin typeface="Arial" pitchFamily="34" charset="0"/>
              </a:rPr>
              <a:t>G</a:t>
            </a:r>
            <a:r>
              <a:rPr lang="en-US" b="1" i="1" dirty="0" err="1" smtClean="0">
                <a:solidFill>
                  <a:srgbClr val="000066"/>
                </a:solidFill>
                <a:latin typeface="Arial" pitchFamily="34" charset="0"/>
              </a:rPr>
              <a:t>iới</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thiệu</a:t>
            </a:r>
            <a:r>
              <a:rPr lang="en-US" b="1" i="1" dirty="0" smtClean="0">
                <a:solidFill>
                  <a:srgbClr val="000066"/>
                </a:solidFill>
                <a:latin typeface="Arial" pitchFamily="34" charset="0"/>
              </a:rPr>
              <a:t> </a:t>
            </a:r>
            <a:r>
              <a:rPr lang="en-US" b="1" i="1" dirty="0">
                <a:solidFill>
                  <a:srgbClr val="000066"/>
                </a:solidFill>
                <a:latin typeface="Arial" pitchFamily="34" charset="0"/>
              </a:rPr>
              <a:t>(1:1-11)</a:t>
            </a:r>
            <a:r>
              <a:rPr lang="en-US" b="1" dirty="0">
                <a:solidFill>
                  <a:srgbClr val="000066"/>
                </a:solidFill>
                <a:latin typeface="Arial" pitchFamily="34" charset="0"/>
              </a:rPr>
              <a:t> </a:t>
            </a:r>
          </a:p>
        </p:txBody>
      </p:sp>
      <p:sp>
        <p:nvSpPr>
          <p:cNvPr id="84999" name="Rectangle 7"/>
          <p:cNvSpPr>
            <a:spLocks noChangeArrowheads="1"/>
          </p:cNvSpPr>
          <p:nvPr/>
        </p:nvSpPr>
        <p:spPr bwMode="auto">
          <a:xfrm>
            <a:off x="236538" y="3624740"/>
            <a:ext cx="5622052" cy="369332"/>
          </a:xfrm>
          <a:prstGeom prst="rect">
            <a:avLst/>
          </a:prstGeom>
          <a:solidFill>
            <a:schemeClr val="bg1">
              <a:alpha val="70195"/>
            </a:schemeClr>
          </a:solidFill>
          <a:ln w="9525">
            <a:noFill/>
            <a:miter lim="800000"/>
            <a:headEnd/>
            <a:tailEnd/>
          </a:ln>
        </p:spPr>
        <p:txBody>
          <a:bodyPr wrap="none" anchor="ctr">
            <a:spAutoFit/>
          </a:bodyPr>
          <a:lstStyle/>
          <a:p>
            <a:r>
              <a:rPr lang="en-US" b="1" i="1" dirty="0">
                <a:solidFill>
                  <a:srgbClr val="000066"/>
                </a:solidFill>
                <a:latin typeface="Arial" pitchFamily="34" charset="0"/>
              </a:rPr>
              <a:t>B. </a:t>
            </a:r>
            <a:r>
              <a:rPr lang="en-US" b="1" i="1" dirty="0" err="1" smtClean="0">
                <a:solidFill>
                  <a:srgbClr val="000066"/>
                </a:solidFill>
                <a:latin typeface="Arial" pitchFamily="34" charset="0"/>
              </a:rPr>
              <a:t>Giải</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thích</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hành</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động</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của</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Phao-lô</a:t>
            </a:r>
            <a:r>
              <a:rPr lang="en-US" b="1" i="1" dirty="0" smtClean="0">
                <a:solidFill>
                  <a:srgbClr val="000066"/>
                </a:solidFill>
                <a:latin typeface="Arial" pitchFamily="34" charset="0"/>
              </a:rPr>
              <a:t> (</a:t>
            </a:r>
            <a:r>
              <a:rPr lang="en-US" b="1" i="1" dirty="0">
                <a:solidFill>
                  <a:srgbClr val="000066"/>
                </a:solidFill>
                <a:latin typeface="Arial" pitchFamily="34" charset="0"/>
              </a:rPr>
              <a:t>1:12–2:13)</a:t>
            </a:r>
          </a:p>
        </p:txBody>
      </p:sp>
      <p:sp>
        <p:nvSpPr>
          <p:cNvPr id="85000" name="Rectangle 8"/>
          <p:cNvSpPr>
            <a:spLocks noChangeArrowheads="1"/>
          </p:cNvSpPr>
          <p:nvPr/>
        </p:nvSpPr>
        <p:spPr bwMode="auto">
          <a:xfrm>
            <a:off x="228600" y="4539438"/>
            <a:ext cx="5644494" cy="369332"/>
          </a:xfrm>
          <a:prstGeom prst="rect">
            <a:avLst/>
          </a:prstGeom>
          <a:solidFill>
            <a:schemeClr val="bg1">
              <a:alpha val="70195"/>
            </a:schemeClr>
          </a:solidFill>
          <a:ln w="9525">
            <a:noFill/>
            <a:miter lim="800000"/>
            <a:headEnd/>
            <a:tailEnd/>
          </a:ln>
        </p:spPr>
        <p:txBody>
          <a:bodyPr wrap="none" anchor="ctr">
            <a:spAutoFit/>
          </a:bodyPr>
          <a:lstStyle/>
          <a:p>
            <a:r>
              <a:rPr lang="en-US" b="1" i="1" dirty="0">
                <a:solidFill>
                  <a:srgbClr val="000066"/>
                </a:solidFill>
                <a:latin typeface="Arial" pitchFamily="34" charset="0"/>
              </a:rPr>
              <a:t>C. </a:t>
            </a:r>
            <a:r>
              <a:rPr lang="en-US" b="1" i="1" dirty="0" err="1" smtClean="0">
                <a:solidFill>
                  <a:srgbClr val="000066"/>
                </a:solidFill>
                <a:latin typeface="Arial" pitchFamily="34" charset="0"/>
              </a:rPr>
              <a:t>Điểm</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chính</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Mô</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tả</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chức</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vụ</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sứ</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đồ</a:t>
            </a:r>
            <a:r>
              <a:rPr lang="en-US" b="1" i="1" dirty="0" smtClean="0">
                <a:solidFill>
                  <a:srgbClr val="000066"/>
                </a:solidFill>
                <a:latin typeface="Arial" pitchFamily="34" charset="0"/>
              </a:rPr>
              <a:t>   </a:t>
            </a:r>
            <a:r>
              <a:rPr lang="en-US" b="1" i="1" dirty="0">
                <a:solidFill>
                  <a:srgbClr val="000066"/>
                </a:solidFill>
                <a:latin typeface="Arial" pitchFamily="34" charset="0"/>
              </a:rPr>
              <a:t>(2:14–7:4)</a:t>
            </a:r>
            <a:r>
              <a:rPr lang="en-US" b="1" dirty="0">
                <a:solidFill>
                  <a:srgbClr val="000066"/>
                </a:solidFill>
                <a:latin typeface="Arial" pitchFamily="34" charset="0"/>
              </a:rPr>
              <a:t> </a:t>
            </a:r>
          </a:p>
        </p:txBody>
      </p:sp>
      <p:sp>
        <p:nvSpPr>
          <p:cNvPr id="85001" name="Rectangle 9"/>
          <p:cNvSpPr>
            <a:spLocks noChangeArrowheads="1"/>
          </p:cNvSpPr>
          <p:nvPr/>
        </p:nvSpPr>
        <p:spPr bwMode="auto">
          <a:xfrm>
            <a:off x="228600" y="5454134"/>
            <a:ext cx="5570756" cy="369332"/>
          </a:xfrm>
          <a:prstGeom prst="rect">
            <a:avLst/>
          </a:prstGeom>
          <a:solidFill>
            <a:schemeClr val="bg1">
              <a:alpha val="70195"/>
            </a:schemeClr>
          </a:solidFill>
          <a:ln w="9525">
            <a:noFill/>
            <a:miter lim="800000"/>
            <a:headEnd/>
            <a:tailEnd/>
          </a:ln>
        </p:spPr>
        <p:txBody>
          <a:bodyPr wrap="none" anchor="ctr">
            <a:spAutoFit/>
          </a:bodyPr>
          <a:lstStyle/>
          <a:p>
            <a:r>
              <a:rPr lang="en-US" b="1" i="1" dirty="0">
                <a:solidFill>
                  <a:srgbClr val="000066"/>
                </a:solidFill>
                <a:latin typeface="Arial" pitchFamily="34" charset="0"/>
              </a:rPr>
              <a:t>D. </a:t>
            </a:r>
            <a:r>
              <a:rPr lang="en-US" b="1" i="1" dirty="0" err="1" smtClean="0">
                <a:solidFill>
                  <a:srgbClr val="000066"/>
                </a:solidFill>
                <a:latin typeface="Arial" pitchFamily="34" charset="0"/>
              </a:rPr>
              <a:t>Phao-lô</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giải</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hòa</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với</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tín</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hữu</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Côrinhtô</a:t>
            </a:r>
            <a:r>
              <a:rPr lang="en-US" b="1" i="1" dirty="0" smtClean="0">
                <a:solidFill>
                  <a:srgbClr val="000066"/>
                </a:solidFill>
                <a:latin typeface="Arial" pitchFamily="34" charset="0"/>
              </a:rPr>
              <a:t> </a:t>
            </a:r>
            <a:r>
              <a:rPr lang="en-US" b="1" i="1" dirty="0">
                <a:solidFill>
                  <a:srgbClr val="000066"/>
                </a:solidFill>
                <a:latin typeface="Arial" pitchFamily="34" charset="0"/>
              </a:rPr>
              <a:t>(7:5-16)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additive="base">
                                        <p:cTn id="7" dur="500" fill="hold"/>
                                        <p:tgtEl>
                                          <p:spTgt spid="84996"/>
                                        </p:tgtEl>
                                        <p:attrNameLst>
                                          <p:attrName>ppt_x</p:attrName>
                                        </p:attrNameLst>
                                      </p:cBhvr>
                                      <p:tavLst>
                                        <p:tav tm="0">
                                          <p:val>
                                            <p:strVal val="#ppt_x"/>
                                          </p:val>
                                        </p:tav>
                                        <p:tav tm="100000">
                                          <p:val>
                                            <p:strVal val="#ppt_x"/>
                                          </p:val>
                                        </p:tav>
                                      </p:tavLst>
                                    </p:anim>
                                    <p:anim calcmode="lin" valueType="num">
                                      <p:cBhvr additive="base">
                                        <p:cTn id="8" dur="500" fill="hold"/>
                                        <p:tgtEl>
                                          <p:spTgt spid="849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997"/>
                                        </p:tgtEl>
                                        <p:attrNameLst>
                                          <p:attrName>style.visibility</p:attrName>
                                        </p:attrNameLst>
                                      </p:cBhvr>
                                      <p:to>
                                        <p:strVal val="visible"/>
                                      </p:to>
                                    </p:set>
                                    <p:anim calcmode="lin" valueType="num">
                                      <p:cBhvr additive="base">
                                        <p:cTn id="13" dur="500" fill="hold"/>
                                        <p:tgtEl>
                                          <p:spTgt spid="84997"/>
                                        </p:tgtEl>
                                        <p:attrNameLst>
                                          <p:attrName>ppt_x</p:attrName>
                                        </p:attrNameLst>
                                      </p:cBhvr>
                                      <p:tavLst>
                                        <p:tav tm="0">
                                          <p:val>
                                            <p:strVal val="#ppt_x"/>
                                          </p:val>
                                        </p:tav>
                                        <p:tav tm="100000">
                                          <p:val>
                                            <p:strVal val="#ppt_x"/>
                                          </p:val>
                                        </p:tav>
                                      </p:tavLst>
                                    </p:anim>
                                    <p:anim calcmode="lin" valueType="num">
                                      <p:cBhvr additive="base">
                                        <p:cTn id="14" dur="500" fill="hold"/>
                                        <p:tgtEl>
                                          <p:spTgt spid="849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998"/>
                                        </p:tgtEl>
                                        <p:attrNameLst>
                                          <p:attrName>style.visibility</p:attrName>
                                        </p:attrNameLst>
                                      </p:cBhvr>
                                      <p:to>
                                        <p:strVal val="visible"/>
                                      </p:to>
                                    </p:set>
                                    <p:anim calcmode="lin" valueType="num">
                                      <p:cBhvr additive="base">
                                        <p:cTn id="19" dur="500" fill="hold"/>
                                        <p:tgtEl>
                                          <p:spTgt spid="84998"/>
                                        </p:tgtEl>
                                        <p:attrNameLst>
                                          <p:attrName>ppt_x</p:attrName>
                                        </p:attrNameLst>
                                      </p:cBhvr>
                                      <p:tavLst>
                                        <p:tav tm="0">
                                          <p:val>
                                            <p:strVal val="#ppt_x"/>
                                          </p:val>
                                        </p:tav>
                                        <p:tav tm="100000">
                                          <p:val>
                                            <p:strVal val="#ppt_x"/>
                                          </p:val>
                                        </p:tav>
                                      </p:tavLst>
                                    </p:anim>
                                    <p:anim calcmode="lin" valueType="num">
                                      <p:cBhvr additive="base">
                                        <p:cTn id="20" dur="500" fill="hold"/>
                                        <p:tgtEl>
                                          <p:spTgt spid="849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4999"/>
                                        </p:tgtEl>
                                        <p:attrNameLst>
                                          <p:attrName>style.visibility</p:attrName>
                                        </p:attrNameLst>
                                      </p:cBhvr>
                                      <p:to>
                                        <p:strVal val="visible"/>
                                      </p:to>
                                    </p:set>
                                    <p:anim calcmode="lin" valueType="num">
                                      <p:cBhvr additive="base">
                                        <p:cTn id="25" dur="500" fill="hold"/>
                                        <p:tgtEl>
                                          <p:spTgt spid="84999"/>
                                        </p:tgtEl>
                                        <p:attrNameLst>
                                          <p:attrName>ppt_x</p:attrName>
                                        </p:attrNameLst>
                                      </p:cBhvr>
                                      <p:tavLst>
                                        <p:tav tm="0">
                                          <p:val>
                                            <p:strVal val="#ppt_x"/>
                                          </p:val>
                                        </p:tav>
                                        <p:tav tm="100000">
                                          <p:val>
                                            <p:strVal val="#ppt_x"/>
                                          </p:val>
                                        </p:tav>
                                      </p:tavLst>
                                    </p:anim>
                                    <p:anim calcmode="lin" valueType="num">
                                      <p:cBhvr additive="base">
                                        <p:cTn id="26" dur="500" fill="hold"/>
                                        <p:tgtEl>
                                          <p:spTgt spid="8499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5000"/>
                                        </p:tgtEl>
                                        <p:attrNameLst>
                                          <p:attrName>style.visibility</p:attrName>
                                        </p:attrNameLst>
                                      </p:cBhvr>
                                      <p:to>
                                        <p:strVal val="visible"/>
                                      </p:to>
                                    </p:set>
                                    <p:anim calcmode="lin" valueType="num">
                                      <p:cBhvr additive="base">
                                        <p:cTn id="31" dur="500" fill="hold"/>
                                        <p:tgtEl>
                                          <p:spTgt spid="85000"/>
                                        </p:tgtEl>
                                        <p:attrNameLst>
                                          <p:attrName>ppt_x</p:attrName>
                                        </p:attrNameLst>
                                      </p:cBhvr>
                                      <p:tavLst>
                                        <p:tav tm="0">
                                          <p:val>
                                            <p:strVal val="#ppt_x"/>
                                          </p:val>
                                        </p:tav>
                                        <p:tav tm="100000">
                                          <p:val>
                                            <p:strVal val="#ppt_x"/>
                                          </p:val>
                                        </p:tav>
                                      </p:tavLst>
                                    </p:anim>
                                    <p:anim calcmode="lin" valueType="num">
                                      <p:cBhvr additive="base">
                                        <p:cTn id="32" dur="500" fill="hold"/>
                                        <p:tgtEl>
                                          <p:spTgt spid="850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5001"/>
                                        </p:tgtEl>
                                        <p:attrNameLst>
                                          <p:attrName>style.visibility</p:attrName>
                                        </p:attrNameLst>
                                      </p:cBhvr>
                                      <p:to>
                                        <p:strVal val="visible"/>
                                      </p:to>
                                    </p:set>
                                    <p:anim calcmode="lin" valueType="num">
                                      <p:cBhvr additive="base">
                                        <p:cTn id="37" dur="500" fill="hold"/>
                                        <p:tgtEl>
                                          <p:spTgt spid="85001"/>
                                        </p:tgtEl>
                                        <p:attrNameLst>
                                          <p:attrName>ppt_x</p:attrName>
                                        </p:attrNameLst>
                                      </p:cBhvr>
                                      <p:tavLst>
                                        <p:tav tm="0">
                                          <p:val>
                                            <p:strVal val="#ppt_x"/>
                                          </p:val>
                                        </p:tav>
                                        <p:tav tm="100000">
                                          <p:val>
                                            <p:strVal val="#ppt_x"/>
                                          </p:val>
                                        </p:tav>
                                      </p:tavLst>
                                    </p:anim>
                                    <p:anim calcmode="lin" valueType="num">
                                      <p:cBhvr additive="base">
                                        <p:cTn id="38" dur="500" fill="hold"/>
                                        <p:tgtEl>
                                          <p:spTgt spid="850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P spid="84997" grpId="0" animBg="1"/>
      <p:bldP spid="84998" grpId="0" animBg="1"/>
      <p:bldP spid="84999" grpId="0" animBg="1"/>
      <p:bldP spid="85000" grpId="0" animBg="1"/>
      <p:bldP spid="8500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GB" b="1" smtClean="0"/>
              <a:t>2 Cor. 1:1-11</a:t>
            </a:r>
            <a:endParaRPr lang="en-US" smtClean="0"/>
          </a:p>
        </p:txBody>
      </p:sp>
      <p:pic>
        <p:nvPicPr>
          <p:cNvPr id="122883" name="Picture 3" descr="bv30002"/>
          <p:cNvPicPr>
            <a:picLocks noGrp="1" noChangeAspect="1" noChangeArrowheads="1"/>
          </p:cNvPicPr>
          <p:nvPr>
            <p:ph idx="1"/>
          </p:nvPr>
        </p:nvPicPr>
        <p:blipFill>
          <a:blip r:embed="rId2" cstate="print"/>
          <a:srcRect/>
          <a:stretch>
            <a:fillRect/>
          </a:stretch>
        </p:blipFill>
        <p:spPr>
          <a:xfrm>
            <a:off x="0" y="0"/>
            <a:ext cx="9144000" cy="6858000"/>
          </a:xfrm>
        </p:spPr>
      </p:pic>
      <p:pic>
        <p:nvPicPr>
          <p:cNvPr id="72708" name="Picture 4" descr="2.jpg (9345 bytes)"/>
          <p:cNvPicPr>
            <a:picLocks noChangeAspect="1" noChangeArrowheads="1"/>
          </p:cNvPicPr>
          <p:nvPr/>
        </p:nvPicPr>
        <p:blipFill>
          <a:blip r:embed="rId3" cstate="print"/>
          <a:srcRect/>
          <a:stretch>
            <a:fillRect/>
          </a:stretch>
        </p:blipFill>
        <p:spPr bwMode="auto">
          <a:xfrm>
            <a:off x="2819400" y="2362200"/>
            <a:ext cx="3276600" cy="2128838"/>
          </a:xfrm>
          <a:prstGeom prst="rect">
            <a:avLst/>
          </a:prstGeom>
          <a:noFill/>
          <a:ln w="9525">
            <a:noFill/>
            <a:miter lim="800000"/>
            <a:headEnd/>
            <a:tailEnd/>
          </a:ln>
        </p:spPr>
      </p:pic>
      <p:sp>
        <p:nvSpPr>
          <p:cNvPr id="72709" name="WordArt 5"/>
          <p:cNvSpPr>
            <a:spLocks noChangeArrowheads="1" noChangeShapeType="1" noTextEdit="1"/>
          </p:cNvSpPr>
          <p:nvPr/>
        </p:nvSpPr>
        <p:spPr bwMode="auto">
          <a:xfrm rot="-369682">
            <a:off x="-9525" y="515938"/>
            <a:ext cx="5486400" cy="2286000"/>
          </a:xfrm>
          <a:prstGeom prst="rect">
            <a:avLst/>
          </a:prstGeom>
        </p:spPr>
        <p:txBody>
          <a:bodyPr wrap="none" fromWordArt="1">
            <a:prstTxWarp prst="textCascadeUp">
              <a:avLst>
                <a:gd name="adj" fmla="val 44444"/>
              </a:avLst>
            </a:prstTxWarp>
            <a:scene3d>
              <a:camera prst="legacyPerspectiveFront">
                <a:rot lat="20519971" lon="1080000" rev="0"/>
              </a:camera>
              <a:lightRig rig="legacyHarsh2" dir="b"/>
            </a:scene3d>
            <a:sp3d extrusionH="430200" prstMaterial="legacyMatte">
              <a:extrusionClr>
                <a:srgbClr val="FF6600"/>
              </a:extrusionClr>
            </a:sp3d>
          </a:bodyPr>
          <a:lstStyle/>
          <a:p>
            <a:pPr algn="ctr"/>
            <a:r>
              <a:rPr lang="en-US" sz="4000" kern="10" dirty="0" err="1" smtClean="0">
                <a:ln w="9525">
                  <a:round/>
                  <a:headEnd/>
                  <a:tailEnd/>
                </a:ln>
                <a:gradFill rotWithShape="1">
                  <a:gsLst>
                    <a:gs pos="0">
                      <a:srgbClr val="FE3E02"/>
                    </a:gs>
                    <a:gs pos="100000">
                      <a:srgbClr val="FFE701"/>
                    </a:gs>
                  </a:gsLst>
                  <a:lin ang="16560000" scaled="1"/>
                </a:gradFill>
                <a:latin typeface="Impact"/>
              </a:rPr>
              <a:t>Chịu</a:t>
            </a:r>
            <a:r>
              <a:rPr lang="en-US" sz="4000" kern="10" dirty="0" smtClean="0">
                <a:ln w="9525">
                  <a:round/>
                  <a:headEnd/>
                  <a:tailEnd/>
                </a:ln>
                <a:gradFill rotWithShape="1">
                  <a:gsLst>
                    <a:gs pos="0">
                      <a:srgbClr val="FE3E02"/>
                    </a:gs>
                    <a:gs pos="100000">
                      <a:srgbClr val="FFE701"/>
                    </a:gs>
                  </a:gsLst>
                  <a:lin ang="16560000" scaled="1"/>
                </a:gradFill>
                <a:latin typeface="Impact"/>
              </a:rPr>
              <a:t> </a:t>
            </a:r>
            <a:r>
              <a:rPr lang="en-US" sz="4000" kern="10" dirty="0" err="1" smtClean="0">
                <a:ln w="9525">
                  <a:round/>
                  <a:headEnd/>
                  <a:tailEnd/>
                </a:ln>
                <a:gradFill rotWithShape="1">
                  <a:gsLst>
                    <a:gs pos="0">
                      <a:srgbClr val="FE3E02"/>
                    </a:gs>
                    <a:gs pos="100000">
                      <a:srgbClr val="FFE701"/>
                    </a:gs>
                  </a:gsLst>
                  <a:lin ang="16560000" scaled="1"/>
                </a:gradFill>
                <a:latin typeface="Impact"/>
              </a:rPr>
              <a:t>khổ</a:t>
            </a:r>
            <a:endParaRPr lang="en-US" sz="4000" kern="10" dirty="0">
              <a:ln w="9525">
                <a:round/>
                <a:headEnd/>
                <a:tailEnd/>
              </a:ln>
              <a:gradFill rotWithShape="1">
                <a:gsLst>
                  <a:gs pos="0">
                    <a:srgbClr val="FE3E02"/>
                  </a:gs>
                  <a:gs pos="100000">
                    <a:srgbClr val="FFE701"/>
                  </a:gs>
                </a:gsLst>
                <a:lin ang="16560000" scaled="1"/>
              </a:gradFill>
              <a:latin typeface="Impact"/>
            </a:endParaRPr>
          </a:p>
        </p:txBody>
      </p:sp>
      <p:sp>
        <p:nvSpPr>
          <p:cNvPr id="72710" name="Rectangle 6"/>
          <p:cNvSpPr>
            <a:spLocks noChangeArrowheads="1"/>
          </p:cNvSpPr>
          <p:nvPr/>
        </p:nvSpPr>
        <p:spPr bwMode="auto">
          <a:xfrm>
            <a:off x="5610225" y="5516563"/>
            <a:ext cx="3076575" cy="579437"/>
          </a:xfrm>
          <a:prstGeom prst="rect">
            <a:avLst/>
          </a:prstGeom>
          <a:noFill/>
          <a:ln w="9525">
            <a:noFill/>
            <a:miter lim="800000"/>
            <a:headEnd/>
            <a:tailEnd/>
          </a:ln>
        </p:spPr>
        <p:txBody>
          <a:bodyPr anchor="ctr">
            <a:spAutoFit/>
          </a:bodyPr>
          <a:lstStyle/>
          <a:p>
            <a:r>
              <a:rPr lang="en-GB" sz="3200" b="1" dirty="0" smtClean="0">
                <a:latin typeface="Arial" pitchFamily="34" charset="0"/>
              </a:rPr>
              <a:t>II </a:t>
            </a:r>
            <a:r>
              <a:rPr lang="en-GB" sz="3200" b="1" dirty="0" err="1" smtClean="0">
                <a:latin typeface="Arial" pitchFamily="34" charset="0"/>
              </a:rPr>
              <a:t>Cô</a:t>
            </a:r>
            <a:r>
              <a:rPr lang="en-GB" sz="3200" b="1" dirty="0" smtClean="0">
                <a:latin typeface="Arial" pitchFamily="34" charset="0"/>
              </a:rPr>
              <a:t> </a:t>
            </a:r>
            <a:r>
              <a:rPr lang="en-GB" sz="3200" b="1" dirty="0">
                <a:latin typeface="Arial" pitchFamily="34" charset="0"/>
              </a:rPr>
              <a:t>1:1-11</a:t>
            </a:r>
            <a:r>
              <a:rPr lang="en-GB" sz="1800" dirty="0">
                <a:latin typeface="Arial" pitchFamily="34" charset="0"/>
              </a:rPr>
              <a:t>                                                         </a:t>
            </a:r>
          </a:p>
        </p:txBody>
      </p:sp>
      <p:pic>
        <p:nvPicPr>
          <p:cNvPr id="72711" name="Picture 7" descr="PNG3.jpg (38843 bytes)"/>
          <p:cNvPicPr>
            <a:picLocks noChangeAspect="1" noChangeArrowheads="1"/>
          </p:cNvPicPr>
          <p:nvPr/>
        </p:nvPicPr>
        <p:blipFill>
          <a:blip r:embed="rId4" cstate="print"/>
          <a:srcRect/>
          <a:stretch>
            <a:fillRect/>
          </a:stretch>
        </p:blipFill>
        <p:spPr bwMode="auto">
          <a:xfrm>
            <a:off x="914400" y="4191000"/>
            <a:ext cx="3429000" cy="2171700"/>
          </a:xfrm>
          <a:prstGeom prst="rect">
            <a:avLst/>
          </a:prstGeom>
          <a:noFill/>
          <a:ln w="9525">
            <a:noFill/>
            <a:miter lim="800000"/>
            <a:headEnd/>
            <a:tailEnd/>
          </a:ln>
        </p:spPr>
      </p:pic>
      <p:pic>
        <p:nvPicPr>
          <p:cNvPr id="72712" name="Picture 8" descr="Photo"/>
          <p:cNvPicPr>
            <a:picLocks noChangeAspect="1" noChangeArrowheads="1"/>
          </p:cNvPicPr>
          <p:nvPr/>
        </p:nvPicPr>
        <p:blipFill>
          <a:blip r:embed="rId5" cstate="print"/>
          <a:srcRect/>
          <a:stretch>
            <a:fillRect/>
          </a:stretch>
        </p:blipFill>
        <p:spPr bwMode="auto">
          <a:xfrm>
            <a:off x="5562600" y="914400"/>
            <a:ext cx="2819400" cy="22558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1000" fill="hold"/>
                                        <p:tgtEl>
                                          <p:spTgt spid="72709"/>
                                        </p:tgtEl>
                                        <p:attrNameLst>
                                          <p:attrName>ppt_w</p:attrName>
                                        </p:attrNameLst>
                                      </p:cBhvr>
                                      <p:tavLst>
                                        <p:tav tm="0">
                                          <p:val>
                                            <p:fltVal val="0"/>
                                          </p:val>
                                        </p:tav>
                                        <p:tav tm="100000">
                                          <p:val>
                                            <p:strVal val="#ppt_w"/>
                                          </p:val>
                                        </p:tav>
                                      </p:tavLst>
                                    </p:anim>
                                    <p:anim calcmode="lin" valueType="num">
                                      <p:cBhvr>
                                        <p:cTn id="8" dur="1000" fill="hold"/>
                                        <p:tgtEl>
                                          <p:spTgt spid="7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5" presetClass="entr" presetSubtype="0" fill="hold" nodeType="after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2000"/>
                                        <p:tgtEl>
                                          <p:spTgt spid="72712"/>
                                        </p:tgtEl>
                                      </p:cBhvr>
                                    </p:animEffect>
                                    <p:anim calcmode="lin" valueType="num">
                                      <p:cBhvr>
                                        <p:cTn id="13" dur="2000" fill="hold"/>
                                        <p:tgtEl>
                                          <p:spTgt spid="72712"/>
                                        </p:tgtEl>
                                        <p:attrNameLst>
                                          <p:attrName>style.rotation</p:attrName>
                                        </p:attrNameLst>
                                      </p:cBhvr>
                                      <p:tavLst>
                                        <p:tav tm="0">
                                          <p:val>
                                            <p:fltVal val="720"/>
                                          </p:val>
                                        </p:tav>
                                        <p:tav tm="100000">
                                          <p:val>
                                            <p:fltVal val="0"/>
                                          </p:val>
                                        </p:tav>
                                      </p:tavLst>
                                    </p:anim>
                                    <p:anim calcmode="lin" valueType="num">
                                      <p:cBhvr>
                                        <p:cTn id="14" dur="2000" fill="hold"/>
                                        <p:tgtEl>
                                          <p:spTgt spid="72712"/>
                                        </p:tgtEl>
                                        <p:attrNameLst>
                                          <p:attrName>ppt_h</p:attrName>
                                        </p:attrNameLst>
                                      </p:cBhvr>
                                      <p:tavLst>
                                        <p:tav tm="0">
                                          <p:val>
                                            <p:fltVal val="0"/>
                                          </p:val>
                                        </p:tav>
                                        <p:tav tm="100000">
                                          <p:val>
                                            <p:strVal val="#ppt_h"/>
                                          </p:val>
                                        </p:tav>
                                      </p:tavLst>
                                    </p:anim>
                                    <p:anim calcmode="lin" valueType="num">
                                      <p:cBhvr>
                                        <p:cTn id="15" dur="2000" fill="hold"/>
                                        <p:tgtEl>
                                          <p:spTgt spid="72712"/>
                                        </p:tgtEl>
                                        <p:attrNameLst>
                                          <p:attrName>ppt_w</p:attrName>
                                        </p:attrNameLst>
                                      </p:cBhvr>
                                      <p:tavLst>
                                        <p:tav tm="0">
                                          <p:val>
                                            <p:fltVal val="0"/>
                                          </p:val>
                                        </p:tav>
                                        <p:tav tm="100000">
                                          <p:val>
                                            <p:strVal val="#ppt_w"/>
                                          </p:val>
                                        </p:tav>
                                      </p:tavLst>
                                    </p:anim>
                                  </p:childTnLst>
                                </p:cTn>
                              </p:par>
                            </p:childTnLst>
                          </p:cTn>
                        </p:par>
                        <p:par>
                          <p:cTn id="16" fill="hold" nodeType="afterGroup">
                            <p:stCondLst>
                              <p:cond delay="3000"/>
                            </p:stCondLst>
                            <p:childTnLst>
                              <p:par>
                                <p:cTn id="17" presetID="2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p:cTn id="19" dur="500" decel="50000" fill="hold">
                                          <p:stCondLst>
                                            <p:cond delay="0"/>
                                          </p:stCondLst>
                                        </p:cTn>
                                        <p:tgtEl>
                                          <p:spTgt spid="7270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270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2708"/>
                                        </p:tgtEl>
                                        <p:attrNameLst>
                                          <p:attrName>ppt_w</p:attrName>
                                        </p:attrNameLst>
                                      </p:cBhvr>
                                      <p:tavLst>
                                        <p:tav tm="0">
                                          <p:val>
                                            <p:strVal val="#ppt_w*.05"/>
                                          </p:val>
                                        </p:tav>
                                        <p:tav tm="100000">
                                          <p:val>
                                            <p:strVal val="#ppt_w"/>
                                          </p:val>
                                        </p:tav>
                                      </p:tavLst>
                                    </p:anim>
                                    <p:anim calcmode="lin" valueType="num">
                                      <p:cBhvr>
                                        <p:cTn id="22" dur="1000" fill="hold"/>
                                        <p:tgtEl>
                                          <p:spTgt spid="7270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270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270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270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2708"/>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dissolve">
                                      <p:cBhvr>
                                        <p:cTn id="30" dur="1000"/>
                                        <p:tgtEl>
                                          <p:spTgt spid="72711"/>
                                        </p:tgtEl>
                                      </p:cBhvr>
                                    </p:animEffec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72710"/>
                                        </p:tgtEl>
                                        <p:attrNameLst>
                                          <p:attrName>style.visibility</p:attrName>
                                        </p:attrNameLst>
                                      </p:cBhvr>
                                      <p:to>
                                        <p:strVal val="visible"/>
                                      </p:to>
                                    </p:set>
                                    <p:animEffect transition="in" filter="fade">
                                      <p:cBhvr>
                                        <p:cTn id="34"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a:t>
            </a:r>
            <a:r>
              <a:rPr lang="en-US" sz="2000" b="1" dirty="0" smtClean="0">
                <a:solidFill>
                  <a:srgbClr val="000000"/>
                </a:solidFill>
                <a:latin typeface="Arial" charset="0"/>
                <a:cs typeface="Times New Roman" charset="0"/>
              </a:rPr>
              <a:t>vụ 1</a:t>
            </a:r>
            <a:r>
              <a:rPr lang="en-US" sz="2000" b="1" dirty="0">
                <a:solidFill>
                  <a:srgbClr val="000000"/>
                </a:solidFill>
                <a:latin typeface="Arial" charset="0"/>
                <a:cs typeface="Times New Roman" charset="0"/>
              </a:rPr>
              <a:t>:8)</a:t>
            </a:r>
          </a:p>
          <a:p>
            <a:pPr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p>
        </p:txBody>
      </p:sp>
      <p:sp>
        <p:nvSpPr>
          <p:cNvPr id="18227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Thu 49</a:t>
            </a:r>
          </a:p>
          <a:p>
            <a:pPr algn="ctr" eaLnBrk="1" fontAlgn="base" hangingPunct="1">
              <a:spcBef>
                <a:spcPct val="50000"/>
              </a:spcBef>
              <a:spcAft>
                <a:spcPct val="0"/>
              </a:spcAft>
            </a:pPr>
            <a:r>
              <a:rPr lang="en-US" sz="1600" b="1">
                <a:solidFill>
                  <a:srgbClr val="FFFFFF"/>
                </a:solidFill>
                <a:latin typeface="Arial Narrow" charset="0"/>
                <a:cs typeface="Times New Roman" charset="0"/>
              </a:rPr>
              <a:t>Hội đồng</a:t>
            </a:r>
          </a:p>
        </p:txBody>
      </p:sp>
      <p:sp>
        <p:nvSpPr>
          <p:cNvPr id="18227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Năm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Tám 59</a:t>
            </a:r>
          </a:p>
          <a:p>
            <a:pPr algn="ctr" eaLnBrk="1" fontAlgn="base" hangingPunct="1">
              <a:spcBef>
                <a:spcPct val="50000"/>
              </a:spcBef>
              <a:spcAft>
                <a:spcPct val="0"/>
              </a:spcAft>
            </a:pPr>
            <a:r>
              <a:rPr lang="en-US" sz="1600" b="1">
                <a:solidFill>
                  <a:srgbClr val="FFFFFF"/>
                </a:solidFill>
                <a:latin typeface="Arial Narrow" charset="0"/>
                <a:cs typeface="Times New Roman" charset="0"/>
              </a:rPr>
              <a:t>Ra Tòa</a:t>
            </a:r>
            <a:endParaRPr lang="en-US" sz="1800" b="1">
              <a:solidFill>
                <a:srgbClr val="FFFFFF"/>
              </a:solidFill>
              <a:latin typeface="Arial Narrow" charset="0"/>
              <a:cs typeface="Times New Roman" charset="0"/>
            </a:endParaRPr>
          </a:p>
        </p:txBody>
      </p:sp>
      <p:sp>
        <p:nvSpPr>
          <p:cNvPr id="18227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2278"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Xuân 68</a:t>
            </a:r>
          </a:p>
          <a:p>
            <a:pPr algn="ctr" eaLnBrk="1" fontAlgn="base" hangingPunct="1">
              <a:spcBef>
                <a:spcPct val="50000"/>
              </a:spcBef>
              <a:spcAft>
                <a:spcPct val="0"/>
              </a:spcAft>
            </a:pPr>
            <a:r>
              <a:rPr lang="en-US" sz="1400" b="1">
                <a:solidFill>
                  <a:srgbClr val="FFFFFF"/>
                </a:solidFill>
                <a:latin typeface="Arial Narrow" charset="0"/>
                <a:cs typeface="Times New Roman" charset="0"/>
              </a:rPr>
              <a:t>Hội Thánh phát triển</a:t>
            </a:r>
            <a:endParaRPr lang="en-US" sz="1600" b="1">
              <a:solidFill>
                <a:srgbClr val="FFFFFF"/>
              </a:solidFill>
              <a:latin typeface="Arial Narrow" charset="0"/>
              <a:cs typeface="Times New Roman" charset="0"/>
            </a:endParaRPr>
          </a:p>
        </p:txBody>
      </p:sp>
      <p:sp>
        <p:nvSpPr>
          <p:cNvPr id="18227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18228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Tư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49</a:t>
            </a:r>
          </a:p>
          <a:p>
            <a:pPr algn="ctr" eaLnBrk="1" fontAlgn="base" hangingPunct="1">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t>
            </a:r>
          </a:p>
          <a:p>
            <a:pPr algn="ctr"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28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Xuân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Năm 57</a:t>
            </a:r>
          </a:p>
          <a:p>
            <a:pPr algn="ctr" eaLnBrk="1" fontAlgn="base" hangingPunct="1">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t>
            </a:r>
          </a:p>
          <a:p>
            <a:pPr algn="ctr"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rgbClr val="000000"/>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eaLnBrk="1" fontAlgn="base" hangingPunct="1">
              <a:spcBef>
                <a:spcPct val="50000"/>
              </a:spcBef>
              <a:spcAft>
                <a:spcPct val="0"/>
              </a:spcAft>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rgbClr val="000000"/>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8228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182285"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Xuân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Thu 67</a:t>
            </a:r>
          </a:p>
          <a:p>
            <a:pPr algn="ctr" eaLnBrk="1" fontAlgn="base" hangingPunct="1">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T.B.Nha</a:t>
            </a:r>
          </a:p>
          <a:p>
            <a:pPr algn="ctr"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8228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18229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1 Tê</a:t>
            </a:r>
            <a:endParaRPr lang="en-US" sz="1600">
              <a:solidFill>
                <a:srgbClr val="000000"/>
              </a:solidFill>
              <a:latin typeface="Arial Narrow" charset="0"/>
              <a:cs typeface="Times New Roman" charset="0"/>
            </a:endParaRPr>
          </a:p>
        </p:txBody>
      </p:sp>
      <p:sp>
        <p:nvSpPr>
          <p:cNvPr id="18229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2 Tê</a:t>
            </a:r>
            <a:endParaRPr lang="en-US" sz="1600">
              <a:solidFill>
                <a:srgbClr val="000000"/>
              </a:solidFill>
              <a:latin typeface="Arial Narrow" charset="0"/>
              <a:cs typeface="Times New Roman" charset="0"/>
            </a:endParaRPr>
          </a:p>
        </p:txBody>
      </p:sp>
      <p:sp>
        <p:nvSpPr>
          <p:cNvPr id="18229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dirty="0">
                <a:solidFill>
                  <a:srgbClr val="000000"/>
                </a:solidFill>
                <a:latin typeface="Arial Narrow" charset="0"/>
                <a:cs typeface="Times New Roman" charset="0"/>
              </a:rPr>
              <a:t>1 </a:t>
            </a:r>
            <a:r>
              <a:rPr lang="en-US" sz="1800" b="1" dirty="0" err="1">
                <a:solidFill>
                  <a:srgbClr val="000000"/>
                </a:solidFill>
                <a:latin typeface="Arial Narrow" charset="0"/>
                <a:cs typeface="Times New Roman" charset="0"/>
              </a:rPr>
              <a:t>Cô</a:t>
            </a:r>
            <a:endParaRPr lang="en-US" sz="1600" dirty="0">
              <a:solidFill>
                <a:srgbClr val="000000"/>
              </a:solidFill>
              <a:latin typeface="Arial Narrow" charset="0"/>
              <a:cs typeface="Times New Roman" charset="0"/>
            </a:endParaRPr>
          </a:p>
        </p:txBody>
      </p:sp>
      <p:sp>
        <p:nvSpPr>
          <p:cNvPr id="18230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Mat</a:t>
            </a:r>
            <a:endParaRPr lang="en-US" sz="1600">
              <a:solidFill>
                <a:srgbClr val="FFFFFF"/>
              </a:solidFill>
              <a:latin typeface="Arial Narrow" charset="0"/>
              <a:cs typeface="Times New Roman" charset="0"/>
            </a:endParaRPr>
          </a:p>
        </p:txBody>
      </p:sp>
      <p:sp>
        <p:nvSpPr>
          <p:cNvPr id="18230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Luca</a:t>
            </a:r>
            <a:endParaRPr lang="en-US" sz="1600">
              <a:solidFill>
                <a:srgbClr val="FFFFFF"/>
              </a:solidFill>
              <a:latin typeface="Arial Narrow" charset="0"/>
              <a:cs typeface="Times New Roman" charset="0"/>
            </a:endParaRPr>
          </a:p>
        </p:txBody>
      </p:sp>
      <p:sp>
        <p:nvSpPr>
          <p:cNvPr id="182304"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Giăng</a:t>
            </a:r>
            <a:endParaRPr lang="en-US" sz="1600">
              <a:solidFill>
                <a:srgbClr val="FFFFFF"/>
              </a:solidFill>
              <a:latin typeface="Arial Narrow" charset="0"/>
              <a:cs typeface="Times New Roman" charset="0"/>
            </a:endParaRPr>
          </a:p>
        </p:txBody>
      </p:sp>
      <p:sp>
        <p:nvSpPr>
          <p:cNvPr id="182305" name="Text Box 29"/>
          <p:cNvSpPr txBox="1">
            <a:spLocks noChangeArrowheads="1"/>
          </p:cNvSpPr>
          <p:nvPr/>
        </p:nvSpPr>
        <p:spPr bwMode="auto">
          <a:xfrm>
            <a:off x="6372225"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Mác</a:t>
            </a:r>
            <a:endParaRPr lang="en-US" sz="1600">
              <a:solidFill>
                <a:srgbClr val="FFFFFF"/>
              </a:solidFill>
              <a:latin typeface="Arial Narrow" charset="0"/>
              <a:cs typeface="Times New Roman" charset="0"/>
            </a:endParaRPr>
          </a:p>
        </p:txBody>
      </p:sp>
      <p:sp>
        <p:nvSpPr>
          <p:cNvPr id="182306"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Giacơ</a:t>
            </a:r>
            <a:endParaRPr lang="en-US" sz="1600">
              <a:solidFill>
                <a:srgbClr val="000000"/>
              </a:solidFill>
              <a:latin typeface="Arial Narrow" charset="0"/>
              <a:cs typeface="Times New Roman" charset="0"/>
            </a:endParaRPr>
          </a:p>
        </p:txBody>
      </p:sp>
      <p:sp>
        <p:nvSpPr>
          <p:cNvPr id="182315"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Công vụ</a:t>
            </a:r>
            <a:endParaRPr lang="en-US" sz="1600">
              <a:solidFill>
                <a:srgbClr val="FFFFFF"/>
              </a:solidFill>
              <a:latin typeface="Arial Narrow" charset="0"/>
              <a:cs typeface="Times New Roman" charset="0"/>
            </a:endParaRPr>
          </a:p>
        </p:txBody>
      </p:sp>
      <p:sp>
        <p:nvSpPr>
          <p:cNvPr id="182316"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Phúc Âm  &amp; Công vụ</a:t>
            </a:r>
            <a:endParaRPr lang="en-US" sz="1600">
              <a:solidFill>
                <a:srgbClr val="FFFFFF"/>
              </a:solidFill>
              <a:latin typeface="Arial Narrow" charset="0"/>
              <a:cs typeface="Times New Roman" charset="0"/>
            </a:endParaRPr>
          </a:p>
        </p:txBody>
      </p:sp>
      <p:sp>
        <p:nvSpPr>
          <p:cNvPr id="182317"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Thư tín Phao-lô </a:t>
            </a:r>
            <a:endParaRPr lang="en-US" sz="1600">
              <a:solidFill>
                <a:srgbClr val="000000"/>
              </a:solidFill>
              <a:latin typeface="Arial Narrow" charset="0"/>
              <a:cs typeface="Times New Roman" charset="0"/>
            </a:endParaRPr>
          </a:p>
        </p:txBody>
      </p:sp>
      <p:sp>
        <p:nvSpPr>
          <p:cNvPr id="182318"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Thư tín Tổng quát</a:t>
            </a:r>
            <a:endParaRPr lang="en-US" sz="1600">
              <a:solidFill>
                <a:srgbClr val="000000"/>
              </a:solidFill>
              <a:latin typeface="Arial Narrow" charset="0"/>
              <a:cs typeface="Times New Roman" charset="0"/>
            </a:endParaRPr>
          </a:p>
        </p:txBody>
      </p:sp>
      <p:sp>
        <p:nvSpPr>
          <p:cNvPr id="18231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base" hangingPunct="1">
              <a:spcBef>
                <a:spcPct val="50000"/>
              </a:spcBef>
              <a:spcAft>
                <a:spcPct val="0"/>
              </a:spcAft>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182320"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Tư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52</a:t>
            </a:r>
          </a:p>
          <a:p>
            <a:pPr algn="ctr" eaLnBrk="1" fontAlgn="base" hangingPunct="1">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Êgiê</a:t>
            </a:r>
          </a:p>
          <a:p>
            <a:pPr algn="ctr"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32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Hè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fontAlgn="base" hangingPunct="1">
              <a:spcBef>
                <a:spcPct val="50000"/>
              </a:spcBef>
              <a:spcAft>
                <a:spcPct val="0"/>
              </a:spcAft>
            </a:pPr>
            <a:r>
              <a:rPr lang="en-US" sz="1600" b="1">
                <a:solidFill>
                  <a:srgbClr val="FFFFFF"/>
                </a:solidFill>
                <a:latin typeface="Arial Narrow" charset="0"/>
                <a:cs typeface="Times New Roman" charset="0"/>
              </a:rPr>
              <a:t>Damách</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rgbClr val="000000"/>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18232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1800" b="1">
                <a:solidFill>
                  <a:srgbClr val="FFFFFF"/>
                </a:solidFill>
                <a:latin typeface="Arial Narrow" charset="0"/>
                <a:cs typeface="Times New Roman" charset="0"/>
              </a:rPr>
              <a:t>Hành trình</a:t>
            </a:r>
            <a:endParaRPr lang="en-US" b="1">
              <a:solidFill>
                <a:srgbClr val="FFFFFF"/>
              </a:solidFill>
              <a:latin typeface="Arial Narrow" charset="0"/>
              <a:cs typeface="Times New Roman" charset="0"/>
            </a:endParaRPr>
          </a:p>
        </p:txBody>
      </p:sp>
      <p:sp>
        <p:nvSpPr>
          <p:cNvPr id="18232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82325"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b="1">
                <a:solidFill>
                  <a:srgbClr val="FFFFFF"/>
                </a:solidFill>
                <a:latin typeface="Arial Narrow" charset="0"/>
                <a:cs typeface="Times New Roman" charset="0"/>
              </a:rPr>
              <a:t>Bị tù</a:t>
            </a:r>
          </a:p>
        </p:txBody>
      </p:sp>
      <p:sp>
        <p:nvSpPr>
          <p:cNvPr id="36" name="Text Box 22"/>
          <p:cNvSpPr txBox="1">
            <a:spLocks noChangeArrowheads="1"/>
          </p:cNvSpPr>
          <p:nvPr/>
        </p:nvSpPr>
        <p:spPr bwMode="auto">
          <a:xfrm>
            <a:off x="3810000" y="4583112"/>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dirty="0">
                <a:solidFill>
                  <a:srgbClr val="000000"/>
                </a:solidFill>
                <a:latin typeface="Arial Narrow" charset="0"/>
                <a:cs typeface="Times New Roman" charset="0"/>
              </a:rPr>
              <a:t>2</a:t>
            </a:r>
            <a:r>
              <a:rPr lang="en-US" sz="1800" b="1" dirty="0" smtClean="0">
                <a:solidFill>
                  <a:srgbClr val="000000"/>
                </a:solidFill>
                <a:latin typeface="Arial Narrow" charset="0"/>
                <a:cs typeface="Times New Roman" charset="0"/>
              </a:rPr>
              <a:t> </a:t>
            </a:r>
            <a:r>
              <a:rPr lang="en-US" sz="1800" b="1" dirty="0" err="1">
                <a:solidFill>
                  <a:srgbClr val="000000"/>
                </a:solidFill>
                <a:latin typeface="Arial Narrow" charset="0"/>
                <a:cs typeface="Times New Roman" charset="0"/>
              </a:rPr>
              <a:t>Cô</a:t>
            </a:r>
            <a:endParaRPr lang="en-US" sz="1600" dirty="0">
              <a:solidFill>
                <a:srgbClr val="000000"/>
              </a:solidFill>
              <a:latin typeface="Arial Narrow" charset="0"/>
              <a:cs typeface="Times New Roman" charset="0"/>
            </a:endParaRPr>
          </a:p>
        </p:txBody>
      </p:sp>
    </p:spTree>
    <p:extLst>
      <p:ext uri="{BB962C8B-B14F-4D97-AF65-F5344CB8AC3E}">
        <p14:creationId xmlns:p14="http://schemas.microsoft.com/office/powerpoint/2010/main" val="135662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en-US" smtClean="0">
                <a:effectLst>
                  <a:outerShdw blurRad="63500" dist="38100" dir="2700000" algn="ctr" rotWithShape="0">
                    <a:srgbClr val="990000">
                      <a:alpha val="75000"/>
                    </a:srgbClr>
                  </a:outerShdw>
                </a:effectLst>
                <a:ea typeface="ＭＳ Ｐゴシック" charset="0"/>
              </a:rPr>
              <a:t>SUFFERING</a:t>
            </a:r>
            <a:endParaRPr lang="en-US" dirty="0">
              <a:ea typeface="ＭＳ Ｐゴシック" charset="0"/>
            </a:endParaRPr>
          </a:p>
        </p:txBody>
      </p:sp>
      <p:pic>
        <p:nvPicPr>
          <p:cNvPr id="123907" name="Picture 3" descr="bluegreen_depths_d06_text"/>
          <p:cNvPicPr>
            <a:picLocks noGrp="1" noChangeAspect="1" noChangeArrowheads="1"/>
          </p:cNvPicPr>
          <p:nvPr>
            <p:ph idx="1"/>
          </p:nvPr>
        </p:nvPicPr>
        <p:blipFill>
          <a:blip r:embed="rId2" cstate="print"/>
          <a:srcRect/>
          <a:stretch>
            <a:fillRect/>
          </a:stretch>
        </p:blipFill>
        <p:spPr>
          <a:xfrm>
            <a:off x="0" y="0"/>
            <a:ext cx="9144000" cy="6870700"/>
          </a:xfrm>
        </p:spPr>
      </p:pic>
      <p:sp>
        <p:nvSpPr>
          <p:cNvPr id="123908" name="WordArt 4"/>
          <p:cNvSpPr>
            <a:spLocks noChangeArrowheads="1" noChangeShapeType="1" noTextEdit="1"/>
          </p:cNvSpPr>
          <p:nvPr/>
        </p:nvSpPr>
        <p:spPr bwMode="auto">
          <a:xfrm>
            <a:off x="152400" y="76200"/>
            <a:ext cx="4953000" cy="7620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FFFF00"/>
                </a:solidFill>
                <a:effectLst>
                  <a:outerShdw dist="35921" dir="2700000" algn="ctr" rotWithShape="0">
                    <a:srgbClr val="990000">
                      <a:alpha val="74997"/>
                    </a:srgbClr>
                  </a:outerShdw>
                </a:effectLst>
                <a:latin typeface="Haettenschweiler" pitchFamily="34" charset="0"/>
              </a:rPr>
              <a:t>CHỊU KHỔ</a:t>
            </a:r>
            <a:endParaRPr lang="en-US" sz="3600"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Haettenschweiler" pitchFamily="34" charset="0"/>
            </a:endParaRPr>
          </a:p>
        </p:txBody>
      </p:sp>
      <p:sp>
        <p:nvSpPr>
          <p:cNvPr id="73733" name="Text Box 5"/>
          <p:cNvSpPr txBox="1">
            <a:spLocks noChangeArrowheads="1"/>
          </p:cNvSpPr>
          <p:nvPr/>
        </p:nvSpPr>
        <p:spPr bwMode="auto">
          <a:xfrm>
            <a:off x="1219200" y="1219200"/>
            <a:ext cx="7162800" cy="4031873"/>
          </a:xfrm>
          <a:prstGeom prst="rect">
            <a:avLst/>
          </a:prstGeom>
          <a:noFill/>
          <a:ln w="9525">
            <a:noFill/>
            <a:miter lim="800000"/>
            <a:headEnd/>
            <a:tailEnd/>
          </a:ln>
        </p:spPr>
        <p:txBody>
          <a:bodyPr>
            <a:spAutoFit/>
          </a:bodyPr>
          <a:lstStyle/>
          <a:p>
            <a:pPr>
              <a:spcBef>
                <a:spcPct val="50000"/>
              </a:spcBef>
              <a:buFontTx/>
              <a:buChar char="•"/>
            </a:pPr>
            <a:r>
              <a:rPr lang="en-US" sz="3200" b="1" i="1" dirty="0">
                <a:latin typeface="Arial" pitchFamily="34" charset="0"/>
              </a:rPr>
              <a:t> </a:t>
            </a:r>
            <a:r>
              <a:rPr lang="en-US" sz="3200" b="1" i="1" dirty="0" err="1" smtClean="0">
                <a:latin typeface="Arial" pitchFamily="34" charset="0"/>
              </a:rPr>
              <a:t>Phao-lô</a:t>
            </a:r>
            <a:r>
              <a:rPr lang="en-US" sz="3200" b="1" i="1" dirty="0" smtClean="0">
                <a:latin typeface="Arial" pitchFamily="34" charset="0"/>
              </a:rPr>
              <a:t> </a:t>
            </a:r>
            <a:r>
              <a:rPr lang="en-US" sz="3200" b="1" i="1" dirty="0" err="1" smtClean="0">
                <a:latin typeface="Arial" pitchFamily="34" charset="0"/>
              </a:rPr>
              <a:t>chịu</a:t>
            </a:r>
            <a:r>
              <a:rPr lang="en-US" sz="3200" b="1" i="1" dirty="0" smtClean="0">
                <a:latin typeface="Arial" pitchFamily="34" charset="0"/>
              </a:rPr>
              <a:t> </a:t>
            </a:r>
            <a:r>
              <a:rPr lang="en-US" sz="3200" b="1" i="1" dirty="0" err="1" smtClean="0">
                <a:latin typeface="Arial" pitchFamily="34" charset="0"/>
              </a:rPr>
              <a:t>khổ</a:t>
            </a:r>
            <a:r>
              <a:rPr lang="en-US" sz="3200" b="1" i="1" dirty="0" smtClean="0">
                <a:latin typeface="Arial" pitchFamily="34" charset="0"/>
              </a:rPr>
              <a:t>	</a:t>
            </a:r>
            <a:endParaRPr lang="en-US" altLang="ja-JP" sz="3200" b="1" i="1" dirty="0">
              <a:latin typeface="Arial" pitchFamily="34" charset="0"/>
            </a:endParaRPr>
          </a:p>
          <a:p>
            <a:pPr>
              <a:spcBef>
                <a:spcPct val="50000"/>
              </a:spcBef>
              <a:buFontTx/>
              <a:buChar char="•"/>
            </a:pPr>
            <a:r>
              <a:rPr lang="en-US" sz="3200" b="1" i="1" dirty="0">
                <a:latin typeface="Arial" pitchFamily="34" charset="0"/>
              </a:rPr>
              <a:t> </a:t>
            </a:r>
            <a:r>
              <a:rPr lang="en-US" sz="3200" b="1" i="1" dirty="0" err="1" smtClean="0">
                <a:latin typeface="Arial" pitchFamily="34" charset="0"/>
              </a:rPr>
              <a:t>thái</a:t>
            </a:r>
            <a:r>
              <a:rPr lang="en-US" sz="3200" b="1" i="1" dirty="0" smtClean="0">
                <a:latin typeface="Arial" pitchFamily="34" charset="0"/>
              </a:rPr>
              <a:t> </a:t>
            </a:r>
            <a:r>
              <a:rPr lang="en-US" sz="3200" b="1" i="1" dirty="0" err="1" smtClean="0">
                <a:latin typeface="Arial" pitchFamily="34" charset="0"/>
              </a:rPr>
              <a:t>độ</a:t>
            </a:r>
            <a:r>
              <a:rPr lang="en-US" sz="3200" b="1" i="1" dirty="0" smtClean="0">
                <a:latin typeface="Arial" pitchFamily="34" charset="0"/>
              </a:rPr>
              <a:t> </a:t>
            </a:r>
            <a:r>
              <a:rPr lang="en-US" sz="3200" b="1" i="1" dirty="0" err="1" smtClean="0">
                <a:latin typeface="Arial" pitchFamily="34" charset="0"/>
              </a:rPr>
              <a:t>của</a:t>
            </a:r>
            <a:r>
              <a:rPr lang="en-US" sz="3200" b="1" i="1" dirty="0" smtClean="0">
                <a:latin typeface="Arial" pitchFamily="34" charset="0"/>
              </a:rPr>
              <a:t> </a:t>
            </a:r>
            <a:r>
              <a:rPr lang="en-US" sz="3200" b="1" i="1" dirty="0" err="1" smtClean="0">
                <a:latin typeface="Arial" pitchFamily="34" charset="0"/>
              </a:rPr>
              <a:t>Phao-lô</a:t>
            </a:r>
            <a:r>
              <a:rPr lang="en-US" sz="3200" b="1" i="1" dirty="0" smtClean="0">
                <a:latin typeface="Arial" pitchFamily="34" charset="0"/>
              </a:rPr>
              <a:t> </a:t>
            </a:r>
            <a:r>
              <a:rPr lang="en-US" sz="3200" b="1" i="1" dirty="0" err="1" smtClean="0">
                <a:latin typeface="Arial" pitchFamily="34" charset="0"/>
              </a:rPr>
              <a:t>khi</a:t>
            </a:r>
            <a:r>
              <a:rPr lang="en-US" sz="3200" b="1" i="1" dirty="0" smtClean="0">
                <a:latin typeface="Arial" pitchFamily="34" charset="0"/>
              </a:rPr>
              <a:t> </a:t>
            </a:r>
            <a:r>
              <a:rPr lang="en-US" sz="3200" b="1" i="1" dirty="0" err="1" smtClean="0">
                <a:latin typeface="Arial" pitchFamily="34" charset="0"/>
              </a:rPr>
              <a:t>chịu</a:t>
            </a:r>
            <a:r>
              <a:rPr lang="en-US" sz="3200" b="1" i="1" dirty="0" smtClean="0">
                <a:latin typeface="Arial" pitchFamily="34" charset="0"/>
              </a:rPr>
              <a:t> </a:t>
            </a:r>
            <a:r>
              <a:rPr lang="en-US" sz="3200" b="1" i="1" dirty="0" err="1" smtClean="0">
                <a:latin typeface="Arial" pitchFamily="34" charset="0"/>
              </a:rPr>
              <a:t>khổ</a:t>
            </a:r>
            <a:endParaRPr lang="en-US" altLang="ja-JP" sz="3200" b="1" i="1" dirty="0">
              <a:latin typeface="Arial" pitchFamily="34" charset="0"/>
            </a:endParaRPr>
          </a:p>
          <a:p>
            <a:pPr>
              <a:spcBef>
                <a:spcPct val="50000"/>
              </a:spcBef>
              <a:buFontTx/>
              <a:buChar char="•"/>
            </a:pPr>
            <a:r>
              <a:rPr lang="en-US" sz="3200" b="1" i="1" dirty="0">
                <a:latin typeface="Arial" pitchFamily="34" charset="0"/>
              </a:rPr>
              <a:t> </a:t>
            </a:r>
            <a:r>
              <a:rPr lang="en-US" sz="3200" b="1" i="1" dirty="0" err="1" smtClean="0">
                <a:latin typeface="Arial" pitchFamily="34" charset="0"/>
              </a:rPr>
              <a:t>Từng</a:t>
            </a:r>
            <a:r>
              <a:rPr lang="en-US" sz="3200" b="1" i="1" dirty="0" smtClean="0">
                <a:latin typeface="Arial" pitchFamily="34" charset="0"/>
              </a:rPr>
              <a:t> </a:t>
            </a:r>
            <a:r>
              <a:rPr lang="en-US" sz="3200" b="1" i="1" dirty="0" err="1" smtClean="0">
                <a:latin typeface="Arial" pitchFamily="34" charset="0"/>
              </a:rPr>
              <a:t>trải</a:t>
            </a:r>
            <a:r>
              <a:rPr lang="en-US" sz="3200" b="1" i="1" dirty="0" smtClean="0">
                <a:latin typeface="Arial" pitchFamily="34" charset="0"/>
              </a:rPr>
              <a:t> </a:t>
            </a:r>
            <a:r>
              <a:rPr lang="en-US" sz="3200" b="1" i="1" dirty="0" err="1" smtClean="0">
                <a:latin typeface="Arial" pitchFamily="34" charset="0"/>
              </a:rPr>
              <a:t>của</a:t>
            </a:r>
            <a:r>
              <a:rPr lang="en-US" sz="3200" b="1" i="1" dirty="0" smtClean="0">
                <a:latin typeface="Arial" pitchFamily="34" charset="0"/>
              </a:rPr>
              <a:t> </a:t>
            </a:r>
            <a:r>
              <a:rPr lang="en-US" sz="3200" b="1" i="1" dirty="0" err="1" smtClean="0">
                <a:latin typeface="Arial" pitchFamily="34" charset="0"/>
              </a:rPr>
              <a:t>Đấng</a:t>
            </a:r>
            <a:r>
              <a:rPr lang="en-US" sz="3200" b="1" i="1" dirty="0" smtClean="0">
                <a:latin typeface="Arial" pitchFamily="34" charset="0"/>
              </a:rPr>
              <a:t> Christ</a:t>
            </a:r>
            <a:endParaRPr lang="en-US" altLang="ja-JP" sz="3200" b="1" i="1" dirty="0" smtClean="0">
              <a:latin typeface="Arial" pitchFamily="34" charset="0"/>
            </a:endParaRPr>
          </a:p>
          <a:p>
            <a:pPr>
              <a:spcBef>
                <a:spcPct val="50000"/>
              </a:spcBef>
              <a:buFontTx/>
              <a:buChar char="•"/>
            </a:pPr>
            <a:r>
              <a:rPr lang="en-US" sz="3200" b="1" i="1" dirty="0" err="1" smtClean="0">
                <a:latin typeface="Arial" pitchFamily="34" charset="0"/>
              </a:rPr>
              <a:t>Yên</a:t>
            </a:r>
            <a:r>
              <a:rPr lang="en-US" sz="3200" b="1" i="1" dirty="0" smtClean="0">
                <a:latin typeface="Arial" pitchFamily="34" charset="0"/>
              </a:rPr>
              <a:t> </a:t>
            </a:r>
            <a:r>
              <a:rPr lang="en-US" sz="3200" b="1" i="1" dirty="0" err="1" smtClean="0">
                <a:latin typeface="Arial" pitchFamily="34" charset="0"/>
              </a:rPr>
              <a:t>ủi</a:t>
            </a:r>
            <a:r>
              <a:rPr lang="en-US" sz="3200" b="1" i="1" dirty="0" smtClean="0">
                <a:latin typeface="Arial" pitchFamily="34" charset="0"/>
              </a:rPr>
              <a:t> </a:t>
            </a:r>
            <a:r>
              <a:rPr lang="en-US" sz="3200" b="1" i="1" dirty="0" err="1" smtClean="0">
                <a:latin typeface="Arial" pitchFamily="34" charset="0"/>
              </a:rPr>
              <a:t>khi</a:t>
            </a:r>
            <a:r>
              <a:rPr lang="en-US" sz="3200" b="1" i="1" dirty="0" smtClean="0">
                <a:latin typeface="Arial" pitchFamily="34" charset="0"/>
              </a:rPr>
              <a:t> </a:t>
            </a:r>
            <a:r>
              <a:rPr lang="en-US" sz="3200" b="1" i="1" dirty="0" err="1" smtClean="0">
                <a:latin typeface="Arial" pitchFamily="34" charset="0"/>
              </a:rPr>
              <a:t>chịu</a:t>
            </a:r>
            <a:r>
              <a:rPr lang="en-US" sz="3200" b="1" i="1" dirty="0" smtClean="0">
                <a:latin typeface="Arial" pitchFamily="34" charset="0"/>
              </a:rPr>
              <a:t> </a:t>
            </a:r>
            <a:r>
              <a:rPr lang="en-US" sz="3200" b="1" i="1" dirty="0" err="1" smtClean="0">
                <a:latin typeface="Arial" pitchFamily="34" charset="0"/>
              </a:rPr>
              <a:t>khổ</a:t>
            </a:r>
            <a:endParaRPr lang="en-US" sz="3200" b="1" i="1" dirty="0">
              <a:latin typeface="Arial" pitchFamily="34" charset="0"/>
            </a:endParaRPr>
          </a:p>
          <a:p>
            <a:pPr>
              <a:spcBef>
                <a:spcPct val="50000"/>
              </a:spcBef>
              <a:buFontTx/>
              <a:buChar char="•"/>
            </a:pPr>
            <a:r>
              <a:rPr lang="en-US" sz="3200" b="1" i="1" dirty="0">
                <a:latin typeface="Arial" pitchFamily="34" charset="0"/>
              </a:rPr>
              <a:t> </a:t>
            </a:r>
            <a:r>
              <a:rPr lang="en-US" sz="3200" b="1" i="1" dirty="0" err="1" smtClean="0">
                <a:latin typeface="Arial" pitchFamily="34" charset="0"/>
              </a:rPr>
              <a:t>chúng</a:t>
            </a:r>
            <a:r>
              <a:rPr lang="en-US" sz="3200" b="1" i="1" dirty="0" smtClean="0">
                <a:latin typeface="Arial" pitchFamily="34" charset="0"/>
              </a:rPr>
              <a:t> </a:t>
            </a:r>
            <a:r>
              <a:rPr lang="en-US" sz="3200" b="1" i="1" dirty="0" err="1" smtClean="0">
                <a:latin typeface="Arial" pitchFamily="34" charset="0"/>
              </a:rPr>
              <a:t>ta</a:t>
            </a:r>
            <a:r>
              <a:rPr lang="en-US" sz="3200" b="1" i="1" dirty="0" smtClean="0">
                <a:latin typeface="Arial" pitchFamily="34" charset="0"/>
              </a:rPr>
              <a:t> </a:t>
            </a:r>
            <a:r>
              <a:rPr lang="en-US" sz="3200" b="1" i="1" dirty="0" err="1" smtClean="0">
                <a:latin typeface="Arial" pitchFamily="34" charset="0"/>
              </a:rPr>
              <a:t>đối</a:t>
            </a:r>
            <a:r>
              <a:rPr lang="en-US" sz="3200" b="1" i="1" dirty="0" smtClean="0">
                <a:latin typeface="Arial" pitchFamily="34" charset="0"/>
              </a:rPr>
              <a:t> </a:t>
            </a:r>
            <a:r>
              <a:rPr lang="en-US" sz="3200" b="1" i="1" dirty="0" err="1" smtClean="0">
                <a:latin typeface="Arial" pitchFamily="34" charset="0"/>
              </a:rPr>
              <a:t>diện</a:t>
            </a:r>
            <a:r>
              <a:rPr lang="en-US" sz="3200" b="1" i="1" dirty="0" smtClean="0">
                <a:latin typeface="Arial" pitchFamily="34" charset="0"/>
              </a:rPr>
              <a:t> </a:t>
            </a:r>
            <a:r>
              <a:rPr lang="en-US" sz="3200" b="1" i="1" dirty="0" err="1" smtClean="0">
                <a:latin typeface="Arial" pitchFamily="34" charset="0"/>
              </a:rPr>
              <a:t>với</a:t>
            </a:r>
            <a:r>
              <a:rPr lang="en-US" sz="3200" b="1" i="1" dirty="0" smtClean="0">
                <a:latin typeface="Arial" pitchFamily="34" charset="0"/>
              </a:rPr>
              <a:t> </a:t>
            </a:r>
            <a:r>
              <a:rPr lang="en-US" sz="3200" b="1" i="1" dirty="0" err="1" smtClean="0">
                <a:latin typeface="Arial" pitchFamily="34" charset="0"/>
              </a:rPr>
              <a:t>sự</a:t>
            </a:r>
            <a:r>
              <a:rPr lang="en-US" sz="3200" b="1" i="1" dirty="0" smtClean="0">
                <a:latin typeface="Arial" pitchFamily="34" charset="0"/>
              </a:rPr>
              <a:t> </a:t>
            </a:r>
            <a:r>
              <a:rPr lang="en-US" sz="3200" b="1" i="1" dirty="0" err="1" smtClean="0">
                <a:latin typeface="Arial" pitchFamily="34" charset="0"/>
              </a:rPr>
              <a:t>chịu</a:t>
            </a:r>
            <a:r>
              <a:rPr lang="en-US" sz="3200" b="1" i="1" dirty="0" smtClean="0">
                <a:latin typeface="Arial" pitchFamily="34" charset="0"/>
              </a:rPr>
              <a:t> </a:t>
            </a:r>
            <a:r>
              <a:rPr lang="en-US" sz="3200" b="1" i="1" dirty="0" err="1" smtClean="0">
                <a:latin typeface="Arial" pitchFamily="34" charset="0"/>
              </a:rPr>
              <a:t>khổ</a:t>
            </a:r>
            <a:r>
              <a:rPr lang="en-US" sz="3200" b="1" i="1" dirty="0" smtClean="0">
                <a:latin typeface="Arial" pitchFamily="34" charset="0"/>
              </a:rPr>
              <a:t> </a:t>
            </a:r>
            <a:r>
              <a:rPr lang="en-US" sz="3200" b="1" i="1" dirty="0" err="1" smtClean="0">
                <a:latin typeface="Arial" pitchFamily="34" charset="0"/>
              </a:rPr>
              <a:t>như</a:t>
            </a:r>
            <a:r>
              <a:rPr lang="en-US" sz="3200" b="1" i="1" dirty="0" smtClean="0">
                <a:latin typeface="Arial" pitchFamily="34" charset="0"/>
              </a:rPr>
              <a:t> </a:t>
            </a:r>
            <a:r>
              <a:rPr lang="en-US" sz="3200" b="1" i="1" dirty="0" err="1" smtClean="0">
                <a:latin typeface="Arial" pitchFamily="34" charset="0"/>
              </a:rPr>
              <a:t>thế</a:t>
            </a:r>
            <a:r>
              <a:rPr lang="en-US" sz="3200" b="1" i="1" dirty="0" smtClean="0">
                <a:latin typeface="Arial" pitchFamily="34" charset="0"/>
              </a:rPr>
              <a:t> </a:t>
            </a:r>
            <a:r>
              <a:rPr lang="en-US" sz="3200" b="1" i="1" dirty="0" err="1" smtClean="0">
                <a:latin typeface="Arial" pitchFamily="34" charset="0"/>
              </a:rPr>
              <a:t>nào</a:t>
            </a:r>
            <a:r>
              <a:rPr lang="en-US" sz="3200" b="1" i="1" dirty="0" smtClean="0">
                <a:latin typeface="Arial" pitchFamily="34" charset="0"/>
              </a:rPr>
              <a:t>?</a:t>
            </a:r>
            <a:endParaRPr lang="en-US" sz="3200" b="1" i="1" dirty="0">
              <a:latin typeface="Arial" pitchFamily="34" charset="0"/>
            </a:endParaRPr>
          </a:p>
        </p:txBody>
      </p:sp>
      <p:pic>
        <p:nvPicPr>
          <p:cNvPr id="73734" name="Picture 6" descr="NPLSO004"/>
          <p:cNvPicPr>
            <a:picLocks noChangeAspect="1" noChangeArrowheads="1"/>
          </p:cNvPicPr>
          <p:nvPr/>
        </p:nvPicPr>
        <p:blipFill>
          <a:blip r:embed="rId3" cstate="print"/>
          <a:srcRect/>
          <a:stretch>
            <a:fillRect/>
          </a:stretch>
        </p:blipFill>
        <p:spPr bwMode="auto">
          <a:xfrm>
            <a:off x="5562600" y="914400"/>
            <a:ext cx="3009900" cy="4038600"/>
          </a:xfrm>
          <a:prstGeom prst="rect">
            <a:avLst/>
          </a:prstGeom>
          <a:noFill/>
          <a:ln w="9525">
            <a:noFill/>
            <a:miter lim="800000"/>
            <a:headEnd/>
            <a:tailEnd/>
          </a:ln>
        </p:spPr>
      </p:pic>
      <p:pic>
        <p:nvPicPr>
          <p:cNvPr id="73735" name="Picture 7" descr="NWWCJ002"/>
          <p:cNvPicPr>
            <a:picLocks noChangeAspect="1" noChangeArrowheads="1"/>
          </p:cNvPicPr>
          <p:nvPr/>
        </p:nvPicPr>
        <p:blipFill>
          <a:blip r:embed="rId4" cstate="print"/>
          <a:srcRect/>
          <a:stretch>
            <a:fillRect/>
          </a:stretch>
        </p:blipFill>
        <p:spPr bwMode="auto">
          <a:xfrm>
            <a:off x="6019800" y="2133600"/>
            <a:ext cx="2195513" cy="4349750"/>
          </a:xfrm>
          <a:prstGeom prst="rect">
            <a:avLst/>
          </a:prstGeom>
          <a:noFill/>
          <a:ln w="9525">
            <a:noFill/>
            <a:miter lim="800000"/>
            <a:headEnd/>
            <a:tailEnd/>
          </a:ln>
        </p:spPr>
      </p:pic>
      <p:pic>
        <p:nvPicPr>
          <p:cNvPr id="73736" name="Picture 8" descr="Photo"/>
          <p:cNvPicPr>
            <a:picLocks noChangeAspect="1" noChangeArrowheads="1"/>
          </p:cNvPicPr>
          <p:nvPr/>
        </p:nvPicPr>
        <p:blipFill>
          <a:blip r:embed="rId5" cstate="print"/>
          <a:srcRect/>
          <a:stretch>
            <a:fillRect/>
          </a:stretch>
        </p:blipFill>
        <p:spPr bwMode="auto">
          <a:xfrm>
            <a:off x="1066800" y="2743200"/>
            <a:ext cx="6096000" cy="3536950"/>
          </a:xfrm>
          <a:prstGeom prst="rect">
            <a:avLst/>
          </a:prstGeom>
          <a:noFill/>
          <a:ln w="9525">
            <a:noFill/>
            <a:miter lim="800000"/>
            <a:headEnd/>
            <a:tailEnd/>
          </a:ln>
        </p:spPr>
      </p:pic>
      <p:grpSp>
        <p:nvGrpSpPr>
          <p:cNvPr id="2" name="Group 9"/>
          <p:cNvGrpSpPr>
            <a:grpSpLocks/>
          </p:cNvGrpSpPr>
          <p:nvPr/>
        </p:nvGrpSpPr>
        <p:grpSpPr bwMode="auto">
          <a:xfrm>
            <a:off x="838200" y="2895600"/>
            <a:ext cx="5457825" cy="3962400"/>
            <a:chOff x="1392" y="1824"/>
            <a:chExt cx="3438" cy="2496"/>
          </a:xfrm>
        </p:grpSpPr>
        <p:pic>
          <p:nvPicPr>
            <p:cNvPr id="123917" name="Picture 10" descr="MNSIM008"/>
            <p:cNvPicPr>
              <a:picLocks noChangeAspect="1" noChangeArrowheads="1"/>
            </p:cNvPicPr>
            <p:nvPr/>
          </p:nvPicPr>
          <p:blipFill>
            <a:blip r:embed="rId6" cstate="print"/>
            <a:srcRect/>
            <a:stretch>
              <a:fillRect/>
            </a:stretch>
          </p:blipFill>
          <p:spPr bwMode="auto">
            <a:xfrm>
              <a:off x="1392" y="2304"/>
              <a:ext cx="2112" cy="1824"/>
            </a:xfrm>
            <a:prstGeom prst="rect">
              <a:avLst/>
            </a:prstGeom>
            <a:noFill/>
            <a:ln w="9525">
              <a:noFill/>
              <a:miter lim="800000"/>
              <a:headEnd/>
              <a:tailEnd/>
            </a:ln>
          </p:spPr>
        </p:pic>
        <p:pic>
          <p:nvPicPr>
            <p:cNvPr id="123918" name="Picture 11" descr="PMDWC009"/>
            <p:cNvPicPr>
              <a:picLocks noChangeAspect="1" noChangeArrowheads="1"/>
            </p:cNvPicPr>
            <p:nvPr/>
          </p:nvPicPr>
          <p:blipFill>
            <a:blip r:embed="rId7" cstate="print"/>
            <a:srcRect/>
            <a:stretch>
              <a:fillRect/>
            </a:stretch>
          </p:blipFill>
          <p:spPr bwMode="auto">
            <a:xfrm>
              <a:off x="3696" y="1824"/>
              <a:ext cx="1134" cy="2496"/>
            </a:xfrm>
            <a:prstGeom prst="rect">
              <a:avLst/>
            </a:prstGeom>
            <a:noFill/>
            <a:ln w="9525">
              <a:noFill/>
              <a:miter lim="800000"/>
              <a:headEnd/>
              <a:tailEnd/>
            </a:ln>
          </p:spPr>
        </p:pic>
      </p:grpSp>
      <p:grpSp>
        <p:nvGrpSpPr>
          <p:cNvPr id="3" name="Group 12"/>
          <p:cNvGrpSpPr>
            <a:grpSpLocks/>
          </p:cNvGrpSpPr>
          <p:nvPr/>
        </p:nvGrpSpPr>
        <p:grpSpPr bwMode="auto">
          <a:xfrm>
            <a:off x="2819400" y="2590800"/>
            <a:ext cx="6804025" cy="3505200"/>
            <a:chOff x="1152" y="2112"/>
            <a:chExt cx="4286" cy="2208"/>
          </a:xfrm>
        </p:grpSpPr>
        <p:pic>
          <p:nvPicPr>
            <p:cNvPr id="123915" name="Picture 13" descr="NCHSJ002"/>
            <p:cNvPicPr>
              <a:picLocks noChangeAspect="1" noChangeArrowheads="1"/>
            </p:cNvPicPr>
            <p:nvPr/>
          </p:nvPicPr>
          <p:blipFill>
            <a:blip r:embed="rId8" cstate="print"/>
            <a:srcRect/>
            <a:stretch>
              <a:fillRect/>
            </a:stretch>
          </p:blipFill>
          <p:spPr bwMode="auto">
            <a:xfrm>
              <a:off x="1152" y="2736"/>
              <a:ext cx="2736" cy="1584"/>
            </a:xfrm>
            <a:prstGeom prst="rect">
              <a:avLst/>
            </a:prstGeom>
            <a:noFill/>
            <a:ln w="9525">
              <a:noFill/>
              <a:miter lim="800000"/>
              <a:headEnd/>
              <a:tailEnd/>
            </a:ln>
          </p:spPr>
        </p:pic>
        <p:pic>
          <p:nvPicPr>
            <p:cNvPr id="123916" name="Picture 14" descr="IS1CR073"/>
            <p:cNvPicPr>
              <a:picLocks noChangeAspect="1" noChangeArrowheads="1"/>
            </p:cNvPicPr>
            <p:nvPr/>
          </p:nvPicPr>
          <p:blipFill>
            <a:blip r:embed="rId9" cstate="print"/>
            <a:srcRect/>
            <a:stretch>
              <a:fillRect/>
            </a:stretch>
          </p:blipFill>
          <p:spPr bwMode="auto">
            <a:xfrm>
              <a:off x="3984" y="2112"/>
              <a:ext cx="1454" cy="2040"/>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blinds(horizontal)">
                                      <p:cBhvr>
                                        <p:cTn id="7" dur="500"/>
                                        <p:tgtEl>
                                          <p:spTgt spid="737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blinds(horizontal)">
                                      <p:cBhvr>
                                        <p:cTn id="10" dur="1000"/>
                                        <p:tgtEl>
                                          <p:spTgt spid="73734"/>
                                        </p:tgtEl>
                                      </p:cBhvr>
                                    </p:animEffect>
                                  </p:childTnLst>
                                  <p:subTnLst>
                                    <p:set>
                                      <p:cBhvr override="childStyle">
                                        <p:cTn dur="1" fill="hold" display="0" masterRel="nextClick" afterEffect="1"/>
                                        <p:tgtEl>
                                          <p:spTgt spid="7373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iterate type="wd">
                                    <p:tmPct val="10000"/>
                                  </p:iterate>
                                  <p:childTnLst>
                                    <p:set>
                                      <p:cBhvr>
                                        <p:cTn id="14" dur="1" fill="hold">
                                          <p:stCondLst>
                                            <p:cond delay="0"/>
                                          </p:stCondLst>
                                        </p:cTn>
                                        <p:tgtEl>
                                          <p:spTgt spid="73733">
                                            <p:txEl>
                                              <p:pRg st="1" end="1"/>
                                            </p:txEl>
                                          </p:spTgt>
                                        </p:tgtEl>
                                        <p:attrNameLst>
                                          <p:attrName>style.visibility</p:attrName>
                                        </p:attrNameLst>
                                      </p:cBhvr>
                                      <p:to>
                                        <p:strVal val="visible"/>
                                      </p:to>
                                    </p:set>
                                    <p:animEffect transition="in" filter="blinds(horizontal)">
                                      <p:cBhvr>
                                        <p:cTn id="15" dur="500"/>
                                        <p:tgtEl>
                                          <p:spTgt spid="73733">
                                            <p:txEl>
                                              <p:pRg st="1" end="1"/>
                                            </p:txEl>
                                          </p:spTgt>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fltVal val="0"/>
                                          </p:val>
                                        </p:tav>
                                        <p:tav tm="100000">
                                          <p:val>
                                            <p:strVal val="#ppt_w"/>
                                          </p:val>
                                        </p:tav>
                                      </p:tavLst>
                                    </p:anim>
                                    <p:anim calcmode="lin" valueType="num">
                                      <p:cBhvr>
                                        <p:cTn id="19" dur="1000" fill="hold"/>
                                        <p:tgtEl>
                                          <p:spTgt spid="73735"/>
                                        </p:tgtEl>
                                        <p:attrNameLst>
                                          <p:attrName>ppt_h</p:attrName>
                                        </p:attrNameLst>
                                      </p:cBhvr>
                                      <p:tavLst>
                                        <p:tav tm="0">
                                          <p:val>
                                            <p:fltVal val="0"/>
                                          </p:val>
                                        </p:tav>
                                        <p:tav tm="100000">
                                          <p:val>
                                            <p:strVal val="#ppt_h"/>
                                          </p:val>
                                        </p:tav>
                                      </p:tavLst>
                                    </p:anim>
                                    <p:anim calcmode="lin" valueType="num">
                                      <p:cBhvr>
                                        <p:cTn id="20" dur="1000" fill="hold"/>
                                        <p:tgtEl>
                                          <p:spTgt spid="73735"/>
                                        </p:tgtEl>
                                        <p:attrNameLst>
                                          <p:attrName>style.rotation</p:attrName>
                                        </p:attrNameLst>
                                      </p:cBhvr>
                                      <p:tavLst>
                                        <p:tav tm="0">
                                          <p:val>
                                            <p:fltVal val="90"/>
                                          </p:val>
                                        </p:tav>
                                        <p:tav tm="100000">
                                          <p:val>
                                            <p:fltVal val="0"/>
                                          </p:val>
                                        </p:tav>
                                      </p:tavLst>
                                    </p:anim>
                                    <p:animEffect transition="in" filter="fade">
                                      <p:cBhvr>
                                        <p:cTn id="21" dur="1000"/>
                                        <p:tgtEl>
                                          <p:spTgt spid="73735"/>
                                        </p:tgtEl>
                                      </p:cBhvr>
                                    </p:animEffect>
                                  </p:childTnLst>
                                  <p:subTnLst>
                                    <p:set>
                                      <p:cBhvr override="childStyle">
                                        <p:cTn dur="1" fill="hold" display="0" masterRel="nextClick" afterEffect="1"/>
                                        <p:tgtEl>
                                          <p:spTgt spid="73735"/>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iterate type="wd">
                                    <p:tmPct val="10000"/>
                                  </p:iterate>
                                  <p:childTnLst>
                                    <p:set>
                                      <p:cBhvr>
                                        <p:cTn id="25" dur="1" fill="hold">
                                          <p:stCondLst>
                                            <p:cond delay="0"/>
                                          </p:stCondLst>
                                        </p:cTn>
                                        <p:tgtEl>
                                          <p:spTgt spid="73733">
                                            <p:txEl>
                                              <p:pRg st="2" end="2"/>
                                            </p:txEl>
                                          </p:spTgt>
                                        </p:tgtEl>
                                        <p:attrNameLst>
                                          <p:attrName>style.visibility</p:attrName>
                                        </p:attrNameLst>
                                      </p:cBhvr>
                                      <p:to>
                                        <p:strVal val="visible"/>
                                      </p:to>
                                    </p:set>
                                    <p:animEffect transition="in" filter="blinds(horizontal)">
                                      <p:cBhvr>
                                        <p:cTn id="26" dur="500"/>
                                        <p:tgtEl>
                                          <p:spTgt spid="737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iterate type="wd">
                                    <p:tmPct val="10000"/>
                                  </p:iterate>
                                  <p:childTnLst>
                                    <p:set>
                                      <p:cBhvr>
                                        <p:cTn id="30" dur="1" fill="hold">
                                          <p:stCondLst>
                                            <p:cond delay="0"/>
                                          </p:stCondLst>
                                        </p:cTn>
                                        <p:tgtEl>
                                          <p:spTgt spid="73733">
                                            <p:txEl>
                                              <p:pRg st="3" end="3"/>
                                            </p:txEl>
                                          </p:spTgt>
                                        </p:tgtEl>
                                        <p:attrNameLst>
                                          <p:attrName>style.visibility</p:attrName>
                                        </p:attrNameLst>
                                      </p:cBhvr>
                                      <p:to>
                                        <p:strVal val="visible"/>
                                      </p:to>
                                    </p:set>
                                    <p:animEffect transition="in" filter="blinds(horizontal)">
                                      <p:cBhvr>
                                        <p:cTn id="31" dur="500"/>
                                        <p:tgtEl>
                                          <p:spTgt spid="73733">
                                            <p:txEl>
                                              <p:pRg st="3" end="3"/>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73736"/>
                                        </p:tgtEl>
                                        <p:attrNameLst>
                                          <p:attrName>style.visibility</p:attrName>
                                        </p:attrNameLst>
                                      </p:cBhvr>
                                      <p:to>
                                        <p:strVal val="visible"/>
                                      </p:to>
                                    </p:set>
                                    <p:anim calcmode="lin" valueType="num">
                                      <p:cBhvr>
                                        <p:cTn id="34" dur="1000" fill="hold"/>
                                        <p:tgtEl>
                                          <p:spTgt spid="73736"/>
                                        </p:tgtEl>
                                        <p:attrNameLst>
                                          <p:attrName>ppt_w</p:attrName>
                                        </p:attrNameLst>
                                      </p:cBhvr>
                                      <p:tavLst>
                                        <p:tav tm="0">
                                          <p:val>
                                            <p:fltVal val="0"/>
                                          </p:val>
                                        </p:tav>
                                        <p:tav tm="100000">
                                          <p:val>
                                            <p:strVal val="#ppt_w"/>
                                          </p:val>
                                        </p:tav>
                                      </p:tavLst>
                                    </p:anim>
                                    <p:anim calcmode="lin" valueType="num">
                                      <p:cBhvr>
                                        <p:cTn id="35" dur="1000" fill="hold"/>
                                        <p:tgtEl>
                                          <p:spTgt spid="73736"/>
                                        </p:tgtEl>
                                        <p:attrNameLst>
                                          <p:attrName>ppt_h</p:attrName>
                                        </p:attrNameLst>
                                      </p:cBhvr>
                                      <p:tavLst>
                                        <p:tav tm="0">
                                          <p:val>
                                            <p:fltVal val="0"/>
                                          </p:val>
                                        </p:tav>
                                        <p:tav tm="100000">
                                          <p:val>
                                            <p:strVal val="#ppt_h"/>
                                          </p:val>
                                        </p:tav>
                                      </p:tavLst>
                                    </p:anim>
                                    <p:animEffect transition="in" filter="fade">
                                      <p:cBhvr>
                                        <p:cTn id="36" dur="1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par>
                                <p:cTn id="37" presetID="55"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strVal val="#ppt_w*0.70"/>
                                          </p:val>
                                        </p:tav>
                                        <p:tav tm="100000">
                                          <p:val>
                                            <p:strVal val="#ppt_w"/>
                                          </p:val>
                                        </p:tav>
                                      </p:tavLst>
                                    </p:anim>
                                    <p:anim calcmode="lin" valueType="num">
                                      <p:cBhvr>
                                        <p:cTn id="40" dur="1000" fill="hold"/>
                                        <p:tgtEl>
                                          <p:spTgt spid="2"/>
                                        </p:tgtEl>
                                        <p:attrNameLst>
                                          <p:attrName>ppt_h</p:attrName>
                                        </p:attrNameLst>
                                      </p:cBhvr>
                                      <p:tavLst>
                                        <p:tav tm="0">
                                          <p:val>
                                            <p:strVal val="#ppt_h"/>
                                          </p:val>
                                        </p:tav>
                                        <p:tav tm="100000">
                                          <p:val>
                                            <p:strVal val="#ppt_h"/>
                                          </p:val>
                                        </p:tav>
                                      </p:tavLst>
                                    </p:anim>
                                    <p:animEffect transition="in" filter="fade">
                                      <p:cBhvr>
                                        <p:cTn id="41"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iterate type="wd">
                                    <p:tmPct val="10000"/>
                                  </p:iterate>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blinds(horizontal)">
                                      <p:cBhvr>
                                        <p:cTn id="46" dur="500"/>
                                        <p:tgtEl>
                                          <p:spTgt spid="73733">
                                            <p:txEl>
                                              <p:pRg st="4" end="4"/>
                                            </p:txEl>
                                          </p:spTgt>
                                        </p:tgtEl>
                                      </p:cBhvr>
                                    </p:animEffect>
                                  </p:childTnLst>
                                </p:cTn>
                              </p:par>
                              <p:par>
                                <p:cTn id="47" presetID="17" presetClass="entr" presetSubtype="1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3"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77154" name="Title 48"/>
          <p:cNvSpPr>
            <a:spLocks noGrp="1"/>
          </p:cNvSpPr>
          <p:nvPr>
            <p:ph type="title" idx="4294967295"/>
          </p:nvPr>
        </p:nvSpPr>
        <p:spPr>
          <a:xfrm rot="16200000">
            <a:off x="-3162300" y="3162300"/>
            <a:ext cx="6858000" cy="533400"/>
          </a:xfrm>
        </p:spPr>
        <p:txBody>
          <a:bodyPr/>
          <a:lstStyle/>
          <a:p>
            <a:pPr algn="l"/>
            <a:r>
              <a:rPr lang="en-US" sz="2800" b="1" smtClean="0">
                <a:solidFill>
                  <a:srgbClr val="FFFFFF"/>
                </a:solidFill>
                <a:latin typeface="Arial" pitchFamily="34" charset="0"/>
              </a:rPr>
              <a:t>Contrasting the Covenants (2 Cor. 3–4)</a:t>
            </a: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gridCol w="4792662"/>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hearts (3:3b; Jer. 31:33</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Moses reflected </a:t>
                      </a:r>
                      <a:r>
                        <a:rPr kumimoji="0" lang="en-US" altLang="zh-CN" sz="2000" b="1" i="0" u="none" strike="noStrike" cap="none" normalizeH="0" baseline="0" dirty="0" smtClean="0">
                          <a:ln>
                            <a:noFill/>
                          </a:ln>
                          <a:solidFill>
                            <a:srgbClr val="000000"/>
                          </a:solidFill>
                          <a:effectLst/>
                          <a:latin typeface="Arial" charset="0"/>
                          <a:ea typeface="ＭＳ Ｐゴシック" charset="0"/>
                          <a:cs typeface="Arial" charset="0"/>
                        </a:rPr>
                        <a:t>God</a:t>
                      </a:r>
                      <a:r>
                        <a:rPr kumimoji="0" lang="fr-FR" altLang="zh-CN" sz="2000" b="1" i="0" u="none" strike="noStrike" cap="none" normalizeH="0" baseline="0" dirty="0" smtClean="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smtClean="0">
                          <a:ln>
                            <a:noFill/>
                          </a:ln>
                          <a:solidFill>
                            <a:srgbClr val="000000"/>
                          </a:solidFill>
                          <a:effectLst/>
                          <a:latin typeface="Arial" charset="0"/>
                          <a:ea typeface="ＭＳ Ｐゴシック" charset="0"/>
                          <a:cs typeface="Arial" charset="0"/>
                        </a:rPr>
                        <a:t>s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believers reflect </a:t>
                      </a:r>
                      <a:r>
                        <a:rPr kumimoji="0" lang="en-US" altLang="zh-CN" sz="2000" b="1" i="0" u="none" strike="noStrike" cap="none" normalizeH="0" baseline="0" dirty="0" smtClean="0">
                          <a:ln>
                            <a:noFill/>
                          </a:ln>
                          <a:solidFill>
                            <a:srgbClr val="000000"/>
                          </a:solidFill>
                          <a:effectLst/>
                          <a:latin typeface="Arial" charset="0"/>
                          <a:ea typeface="ＭＳ Ｐゴシック" charset="0"/>
                          <a:cs typeface="Arial" charset="0"/>
                        </a:rPr>
                        <a:t>Son</a:t>
                      </a:r>
                      <a:r>
                        <a:rPr kumimoji="0" lang="fr-FR" altLang="zh-CN" sz="2000" b="1" i="0" u="none" strike="noStrike" cap="none" normalizeH="0" baseline="0" dirty="0" smtClean="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smtClean="0">
                          <a:ln>
                            <a:noFill/>
                          </a:ln>
                          <a:solidFill>
                            <a:srgbClr val="000000"/>
                          </a:solidFill>
                          <a:effectLst/>
                          <a:latin typeface="Arial" charset="0"/>
                          <a:ea typeface="ＭＳ Ｐゴシック" charset="0"/>
                          <a:cs typeface="Arial" charset="0"/>
                        </a:rPr>
                        <a:t>s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77210" name="Text Box 2"/>
          <p:cNvSpPr txBox="1">
            <a:spLocks noChangeArrowheads="1"/>
          </p:cNvSpPr>
          <p:nvPr/>
        </p:nvSpPr>
        <p:spPr bwMode="auto">
          <a:xfrm>
            <a:off x="8229600" y="0"/>
            <a:ext cx="869950" cy="461963"/>
          </a:xfrm>
          <a:prstGeom prst="rect">
            <a:avLst/>
          </a:prstGeom>
          <a:noFill/>
          <a:ln w="9525">
            <a:noFill/>
            <a:miter lim="800000"/>
            <a:headEnd/>
            <a:tailEnd/>
          </a:ln>
        </p:spPr>
        <p:txBody>
          <a:bodyPr wrap="none">
            <a:spAutoFit/>
          </a:bodyPr>
          <a:lstStyle/>
          <a:p>
            <a:pPr algn="ctr"/>
            <a:r>
              <a:rPr lang="en-US" b="1">
                <a:solidFill>
                  <a:srgbClr val="FFFFFF"/>
                </a:solidFill>
                <a:latin typeface="Arial" pitchFamily="34" charset="0"/>
                <a:cs typeface="Arial" pitchFamily="34" charset="0"/>
              </a:rPr>
              <a:t>166c</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6748463"/>
        </p:xfrm>
        <a:graphic>
          <a:graphicData uri="http://schemas.openxmlformats.org/drawingml/2006/table">
            <a:tbl>
              <a:tblPr/>
              <a:tblGrid>
                <a:gridCol w="1333500"/>
                <a:gridCol w="1638300"/>
                <a:gridCol w="2362200"/>
                <a:gridCol w="3810000"/>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EFEEF"/>
                          </a:solidFill>
                          <a:effectLst/>
                          <a:latin typeface="Arial" pitchFamily="34" charset="0"/>
                          <a:ea typeface="SimSun" pitchFamily="2" charset="-122"/>
                        </a:rPr>
                        <a:t>View</a:t>
                      </a:r>
                      <a:endParaRPr kumimoji="0" lang="en-US" sz="2000" b="1" i="0" u="none" strike="noStrike" cap="none" normalizeH="0" baseline="0" dirty="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Explanation</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School &amp; Scholars</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 Problems</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r>
              <a:tr h="34623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Restated Mosaic</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No New Covenant</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smtClean="0">
                          <a:ln>
                            <a:noFill/>
                          </a:ln>
                          <a:solidFill>
                            <a:schemeClr val="tx1"/>
                          </a:solidFill>
                          <a:effectLst/>
                          <a:latin typeface="Arial" pitchFamily="34" charset="0"/>
                          <a:ea typeface="SimSun" pitchFamily="2" charset="-122"/>
                        </a:rPr>
                        <a:t>Critical:</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pitchFamily="34" charset="0"/>
                          <a:ea typeface="SimSun" pitchFamily="2" charset="-122"/>
                        </a:rPr>
                        <a:t>–Couturier</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a:t>
                      </a:r>
                      <a:r>
                        <a:rPr kumimoji="0" lang="en-US" sz="1800" b="1" i="0" u="none" strike="noStrike" cap="none" normalizeH="0" baseline="0" dirty="0" err="1" smtClean="0">
                          <a:ln>
                            <a:noFill/>
                          </a:ln>
                          <a:solidFill>
                            <a:schemeClr val="tx1"/>
                          </a:solidFill>
                          <a:effectLst/>
                          <a:latin typeface="Arial" pitchFamily="34" charset="0"/>
                          <a:ea typeface="SimSun" pitchFamily="2" charset="-122"/>
                        </a:rPr>
                        <a:t>Duhm</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–Schmidt</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–Potter</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1. OC/NC distinctions in text ignored</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pitchFamily="34" charset="0"/>
                          <a:ea typeface="SimSun" pitchFamily="2" charset="-122"/>
                        </a:rPr>
                        <a:t>2. OC=</a:t>
                      </a:r>
                      <a:r>
                        <a:rPr kumimoji="0" lang="fr-FR" sz="1800" b="1" i="0" u="none" strike="noStrike" cap="none" normalizeH="0" baseline="0" dirty="0" err="1" smtClean="0">
                          <a:ln>
                            <a:noFill/>
                          </a:ln>
                          <a:solidFill>
                            <a:schemeClr val="tx1"/>
                          </a:solidFill>
                          <a:effectLst/>
                          <a:latin typeface="Arial" pitchFamily="34" charset="0"/>
                          <a:ea typeface="SimSun" pitchFamily="2" charset="-122"/>
                        </a:rPr>
                        <a:t>conditional</a:t>
                      </a:r>
                      <a:r>
                        <a:rPr kumimoji="0" lang="fr-FR" sz="1800" b="1" i="0" u="none" strike="noStrike" cap="none" normalizeH="0" baseline="0" dirty="0" smtClean="0">
                          <a:ln>
                            <a:noFill/>
                          </a:ln>
                          <a:solidFill>
                            <a:schemeClr val="tx1"/>
                          </a:solidFill>
                          <a:effectLst/>
                          <a:latin typeface="Arial" pitchFamily="34" charset="0"/>
                          <a:ea typeface="SimSun" pitchFamily="2" charset="-122"/>
                        </a:rPr>
                        <a:t>, NC=</a:t>
                      </a:r>
                      <a:r>
                        <a:rPr kumimoji="0" lang="fr-FR" sz="1800" b="1" i="0" u="none" strike="noStrike" cap="none" normalizeH="0" baseline="0" dirty="0" err="1" smtClean="0">
                          <a:ln>
                            <a:noFill/>
                          </a:ln>
                          <a:solidFill>
                            <a:schemeClr val="tx1"/>
                          </a:solidFill>
                          <a:effectLst/>
                          <a:latin typeface="Arial" pitchFamily="34" charset="0"/>
                          <a:ea typeface="SimSun" pitchFamily="2" charset="-122"/>
                        </a:rPr>
                        <a:t>unconditional</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3. OC=temporal, NC=eternal</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4. OC=external, NC=internal</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5. OC=no enablement, NC=enablement</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6. NC=peace, prosperity, sanctuary, Spirit</a:t>
                      </a:r>
                      <a:br>
                        <a:rPr kumimoji="0" lang="en-US" sz="1800" b="1" i="0" u="none" strike="noStrike" cap="none" normalizeH="0" baseline="0" dirty="0" smtClean="0">
                          <a:ln>
                            <a:noFill/>
                          </a:ln>
                          <a:solidFill>
                            <a:schemeClr val="tx1"/>
                          </a:solidFill>
                          <a:effectLst/>
                          <a:latin typeface="Arial" pitchFamily="34" charset="0"/>
                          <a:ea typeface="SimSun" pitchFamily="2" charset="-122"/>
                        </a:rPr>
                      </a:br>
                      <a:r>
                        <a:rPr kumimoji="0" lang="en-US" sz="1800" b="1" i="0" u="none" strike="noStrike" cap="none" normalizeH="0" baseline="0" dirty="0" smtClean="0">
                          <a:ln>
                            <a:noFill/>
                          </a:ln>
                          <a:solidFill>
                            <a:schemeClr val="tx1"/>
                          </a:solidFill>
                          <a:effectLst/>
                          <a:latin typeface="Arial" pitchFamily="34" charset="0"/>
                          <a:ea typeface="SimSun" pitchFamily="2" charset="-122"/>
                        </a:rPr>
                        <a:t>     (parallel passages)</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266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Church Alone</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No Israel Participation</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err="1" smtClean="0">
                          <a:ln>
                            <a:noFill/>
                          </a:ln>
                          <a:solidFill>
                            <a:schemeClr val="tx1"/>
                          </a:solidFill>
                          <a:effectLst/>
                          <a:latin typeface="Arial" pitchFamily="34" charset="0"/>
                          <a:ea typeface="SimSun" pitchFamily="2" charset="-122"/>
                        </a:rPr>
                        <a:t>Amillennial</a:t>
                      </a:r>
                      <a:r>
                        <a:rPr kumimoji="0" lang="en-US" sz="1800" b="1" i="0" u="sng" strike="noStrike" cap="none" normalizeH="0" baseline="0" dirty="0" smtClean="0">
                          <a:ln>
                            <a:noFill/>
                          </a:ln>
                          <a:solidFill>
                            <a:schemeClr val="tx1"/>
                          </a:solidFill>
                          <a:effectLst/>
                          <a:latin typeface="Arial" pitchFamily="34" charset="0"/>
                          <a:ea typeface="SimSun" pitchFamily="2" charset="-122"/>
                        </a:rPr>
                        <a:t>/</a:t>
                      </a:r>
                      <a:br>
                        <a:rPr kumimoji="0" lang="en-US" sz="1800" b="1" i="0" u="sng" strike="noStrike" cap="none" normalizeH="0" baseline="0" dirty="0" smtClean="0">
                          <a:ln>
                            <a:noFill/>
                          </a:ln>
                          <a:solidFill>
                            <a:schemeClr val="tx1"/>
                          </a:solidFill>
                          <a:effectLst/>
                          <a:latin typeface="Arial" pitchFamily="34" charset="0"/>
                          <a:ea typeface="SimSun" pitchFamily="2" charset="-122"/>
                        </a:rPr>
                      </a:br>
                      <a:r>
                        <a:rPr kumimoji="0" lang="en-US" sz="1800" b="1" i="0" u="sng" strike="noStrike" cap="none" normalizeH="0" baseline="0" dirty="0" smtClean="0">
                          <a:ln>
                            <a:noFill/>
                          </a:ln>
                          <a:solidFill>
                            <a:schemeClr val="tx1"/>
                          </a:solidFill>
                          <a:effectLst/>
                          <a:latin typeface="Arial" pitchFamily="34" charset="0"/>
                          <a:ea typeface="SimSun" pitchFamily="2" charset="-122"/>
                        </a:rPr>
                        <a:t>Postmillennial:</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–Allis</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–Cox</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a:t>
                      </a:r>
                      <a:r>
                        <a:rPr kumimoji="0" lang="en-US" sz="1800" b="1" i="0" u="none" strike="noStrike" cap="none" normalizeH="0" baseline="0" dirty="0" err="1" smtClean="0">
                          <a:ln>
                            <a:noFill/>
                          </a:ln>
                          <a:solidFill>
                            <a:schemeClr val="tx1"/>
                          </a:solidFill>
                          <a:effectLst/>
                          <a:latin typeface="Arial" pitchFamily="34" charset="0"/>
                          <a:ea typeface="SimSun" pitchFamily="2" charset="-122"/>
                        </a:rPr>
                        <a:t>Smick</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a:t>
                      </a:r>
                      <a:r>
                        <a:rPr kumimoji="0" lang="en-US" sz="1800" b="1" i="0" u="none" strike="noStrike" cap="none" normalizeH="0" baseline="0" dirty="0" err="1" smtClean="0">
                          <a:ln>
                            <a:noFill/>
                          </a:ln>
                          <a:solidFill>
                            <a:schemeClr val="tx1"/>
                          </a:solidFill>
                          <a:effectLst/>
                          <a:latin typeface="Arial" pitchFamily="34" charset="0"/>
                          <a:ea typeface="SimSun" pitchFamily="2" charset="-122"/>
                        </a:rPr>
                        <a:t>Boettner</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1. Ignores OT data by equating Israel &amp; the Church</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2. NC introduced ≠ fulfilled to Israel</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3. Present need to know YHWH (we still need to obey the Great Commission)</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4. AD 70 Jerusalem vs. Jer. 31:40</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bl>
          </a:graphicData>
        </a:graphic>
      </p:graphicFrame>
      <p:sp>
        <p:nvSpPr>
          <p:cNvPr id="178200" name="Text Box 2"/>
          <p:cNvSpPr txBox="1">
            <a:spLocks noChangeArrowheads="1"/>
          </p:cNvSpPr>
          <p:nvPr/>
        </p:nvSpPr>
        <p:spPr bwMode="auto">
          <a:xfrm>
            <a:off x="8315325" y="0"/>
            <a:ext cx="887413" cy="461963"/>
          </a:xfrm>
          <a:prstGeom prst="rect">
            <a:avLst/>
          </a:prstGeom>
          <a:noFill/>
          <a:ln w="9525">
            <a:noFill/>
            <a:miter lim="800000"/>
            <a:headEnd/>
            <a:tailEnd/>
          </a:ln>
        </p:spPr>
        <p:txBody>
          <a:bodyPr wrap="none">
            <a:spAutoFit/>
          </a:bodyPr>
          <a:lstStyle/>
          <a:p>
            <a:pPr algn="ctr"/>
            <a:r>
              <a:rPr lang="en-US" b="1">
                <a:solidFill>
                  <a:srgbClr val="FEFEEF"/>
                </a:solidFill>
                <a:latin typeface="Arial" pitchFamily="34" charset="0"/>
                <a:cs typeface="Arial" pitchFamily="34" charset="0"/>
              </a:rPr>
              <a:t>166d</a:t>
            </a:r>
          </a:p>
        </p:txBody>
      </p:sp>
      <p:sp>
        <p:nvSpPr>
          <p:cNvPr id="178201" name="Title 6"/>
          <p:cNvSpPr>
            <a:spLocks noGrp="1"/>
          </p:cNvSpPr>
          <p:nvPr>
            <p:ph type="title" idx="4294967295"/>
          </p:nvPr>
        </p:nvSpPr>
        <p:spPr>
          <a:xfrm>
            <a:off x="533400" y="2590800"/>
            <a:ext cx="4419600" cy="914400"/>
          </a:xfrm>
          <a:solidFill>
            <a:srgbClr val="000000"/>
          </a:solidFill>
        </p:spPr>
        <p:txBody>
          <a:bodyPr>
            <a:normAutofit fontScale="90000"/>
          </a:bodyPr>
          <a:lstStyle/>
          <a:p>
            <a:pPr eaLnBrk="1" hangingPunct="1"/>
            <a:r>
              <a:rPr lang="en-US" sz="2800" b="1" smtClean="0">
                <a:solidFill>
                  <a:srgbClr val="FFFFFF"/>
                </a:solidFill>
                <a:latin typeface="Arial" pitchFamily="34" charset="0"/>
                <a:ea typeface="SimSun" pitchFamily="2" charset="-122"/>
              </a:rPr>
              <a:t>Views on New Covenant Fulfillment</a:t>
            </a:r>
            <a:endParaRPr lang="en-US" smtClean="0">
              <a:latin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6197918"/>
        </p:xfrm>
        <a:graphic>
          <a:graphicData uri="http://schemas.openxmlformats.org/drawingml/2006/table">
            <a:tbl>
              <a:tblPr/>
              <a:tblGrid>
                <a:gridCol w="1333500"/>
                <a:gridCol w="1638300"/>
                <a:gridCol w="2362200"/>
                <a:gridCol w="3810000"/>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View</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Explanation</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School &amp; Scholars</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 Problems</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r>
              <a:tr h="2773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Israel Alone</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No Church Participation </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Arial" pitchFamily="34" charset="0"/>
                          <a:ea typeface="SimSun" pitchFamily="2" charset="-122"/>
                        </a:rPr>
                        <a:t>Misc/Classical Dispensational:</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–Darby</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 Thompson</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–von Rad</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1. Ignores NT data</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–Christ</a:t>
                      </a:r>
                      <a:r>
                        <a:rPr kumimoji="0" lang="fr-FR" sz="1800" b="1" i="0" u="none" strike="noStrike" cap="none" normalizeH="0" baseline="0" smtClean="0">
                          <a:ln>
                            <a:noFill/>
                          </a:ln>
                          <a:solidFill>
                            <a:schemeClr val="tx1"/>
                          </a:solidFill>
                          <a:effectLst/>
                          <a:latin typeface="Arial" pitchFamily="34" charset="0"/>
                          <a:ea typeface="SimSun" pitchFamily="2" charset="-122"/>
                        </a:rPr>
                        <a:t>'</a:t>
                      </a:r>
                      <a:r>
                        <a:rPr kumimoji="0" lang="en-US" sz="1800" b="1" i="0" u="none" strike="noStrike" cap="none" normalizeH="0" baseline="0" smtClean="0">
                          <a:ln>
                            <a:noFill/>
                          </a:ln>
                          <a:solidFill>
                            <a:schemeClr val="tx1"/>
                          </a:solidFill>
                          <a:effectLst/>
                          <a:latin typeface="Arial" pitchFamily="34" charset="0"/>
                          <a:ea typeface="SimSun" pitchFamily="2" charset="-122"/>
                        </a:rPr>
                        <a:t>s Last Supper words</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–Paul</a:t>
                      </a:r>
                      <a:r>
                        <a:rPr kumimoji="0" lang="fr-FR" sz="1800" b="1" i="0" u="none" strike="noStrike" cap="none" normalizeH="0" baseline="0" smtClean="0">
                          <a:ln>
                            <a:noFill/>
                          </a:ln>
                          <a:solidFill>
                            <a:schemeClr val="tx1"/>
                          </a:solidFill>
                          <a:effectLst/>
                          <a:latin typeface="Arial" pitchFamily="34" charset="0"/>
                          <a:ea typeface="SimSun" pitchFamily="2" charset="-122"/>
                        </a:rPr>
                        <a:t>'</a:t>
                      </a:r>
                      <a:r>
                        <a:rPr kumimoji="0" lang="en-US" sz="1800" b="1" i="0" u="none" strike="noStrike" cap="none" normalizeH="0" baseline="0" smtClean="0">
                          <a:ln>
                            <a:noFill/>
                          </a:ln>
                          <a:solidFill>
                            <a:schemeClr val="tx1"/>
                          </a:solidFill>
                          <a:effectLst/>
                          <a:latin typeface="Arial" pitchFamily="34" charset="0"/>
                          <a:ea typeface="SimSun" pitchFamily="2" charset="-122"/>
                        </a:rPr>
                        <a:t>s statements</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–Hebrews application to Church</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2. Ignores present work of Spirit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SimSun" pitchFamily="2" charset="-122"/>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801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Two New Covenants</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NC for Israel</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 </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NC for Church</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Arial" pitchFamily="34" charset="0"/>
                          <a:ea typeface="SimSun" pitchFamily="2" charset="-122"/>
                        </a:rPr>
                        <a:t>Early 1900s Dispensational:</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–Chafer</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–Walvoord (old)</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–Ryrie (old)</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1. Same terminology for OT &amp; NT NCs </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2. Israel/Church distinction too sharp</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3. Basis of forgiveness the same</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4. If 2 NCs then no OC for Church</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5. Church doesn</a:t>
                      </a:r>
                      <a:r>
                        <a:rPr kumimoji="0" lang="fr-FR" altLang="ja-JP" sz="1800" b="1" i="0" u="none" strike="noStrike" cap="none" normalizeH="0" baseline="0" smtClean="0">
                          <a:ln>
                            <a:noFill/>
                          </a:ln>
                          <a:solidFill>
                            <a:schemeClr val="tx1"/>
                          </a:solidFill>
                          <a:effectLst/>
                          <a:latin typeface="Arial" pitchFamily="34" charset="0"/>
                          <a:ea typeface="SimSun" pitchFamily="2" charset="-122"/>
                        </a:rPr>
                        <a:t>'</a:t>
                      </a:r>
                      <a:r>
                        <a:rPr kumimoji="0" lang="en-US" altLang="ja-JP" sz="1800" b="1" i="0" u="none" strike="noStrike" cap="none" normalizeH="0" baseline="0" smtClean="0">
                          <a:ln>
                            <a:noFill/>
                          </a:ln>
                          <a:solidFill>
                            <a:schemeClr val="tx1"/>
                          </a:solidFill>
                          <a:effectLst/>
                          <a:latin typeface="Arial" pitchFamily="34" charset="0"/>
                          <a:ea typeface="SimSun" pitchFamily="2" charset="-122"/>
                        </a:rPr>
                        <a:t>t possess Israel</a:t>
                      </a:r>
                      <a:r>
                        <a:rPr kumimoji="0" lang="fr-FR" altLang="ja-JP" sz="1800" b="1" i="0" u="none" strike="noStrike" cap="none" normalizeH="0" baseline="0" smtClean="0">
                          <a:ln>
                            <a:noFill/>
                          </a:ln>
                          <a:solidFill>
                            <a:schemeClr val="tx1"/>
                          </a:solidFill>
                          <a:effectLst/>
                          <a:latin typeface="Arial" pitchFamily="34" charset="0"/>
                          <a:ea typeface="SimSun" pitchFamily="2" charset="-122"/>
                        </a:rPr>
                        <a:t>'</a:t>
                      </a:r>
                      <a:r>
                        <a:rPr kumimoji="0" lang="en-US" altLang="ja-JP" sz="1800" b="1" i="0" u="none" strike="noStrike" cap="none" normalizeH="0" baseline="0" smtClean="0">
                          <a:ln>
                            <a:noFill/>
                          </a:ln>
                          <a:solidFill>
                            <a:schemeClr val="tx1"/>
                          </a:solidFill>
                          <a:effectLst/>
                          <a:latin typeface="Arial" pitchFamily="34" charset="0"/>
                          <a:ea typeface="SimSun" pitchFamily="2" charset="-122"/>
                        </a:rPr>
                        <a:t>s promises</a:t>
                      </a:r>
                      <a:endParaRPr kumimoji="0" lang="en-US" sz="20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179224" name="Text Box 2"/>
          <p:cNvSpPr txBox="1">
            <a:spLocks noChangeArrowheads="1"/>
          </p:cNvSpPr>
          <p:nvPr/>
        </p:nvSpPr>
        <p:spPr bwMode="auto">
          <a:xfrm>
            <a:off x="8315325" y="0"/>
            <a:ext cx="887413" cy="461963"/>
          </a:xfrm>
          <a:prstGeom prst="rect">
            <a:avLst/>
          </a:prstGeom>
          <a:noFill/>
          <a:ln w="9525">
            <a:noFill/>
            <a:miter lim="800000"/>
            <a:headEnd/>
            <a:tailEnd/>
          </a:ln>
        </p:spPr>
        <p:txBody>
          <a:bodyPr wrap="none">
            <a:spAutoFit/>
          </a:bodyPr>
          <a:lstStyle/>
          <a:p>
            <a:pPr algn="ctr"/>
            <a:r>
              <a:rPr lang="en-US" b="1">
                <a:solidFill>
                  <a:srgbClr val="FEFEEF"/>
                </a:solidFill>
                <a:latin typeface="Arial" pitchFamily="34" charset="0"/>
                <a:cs typeface="Arial" pitchFamily="34" charset="0"/>
              </a:rPr>
              <a:t>166d</a:t>
            </a:r>
          </a:p>
        </p:txBody>
      </p:sp>
      <p:sp>
        <p:nvSpPr>
          <p:cNvPr id="179225" name="Title 6"/>
          <p:cNvSpPr>
            <a:spLocks noGrp="1"/>
          </p:cNvSpPr>
          <p:nvPr>
            <p:ph type="title" idx="4294967295"/>
          </p:nvPr>
        </p:nvSpPr>
        <p:spPr>
          <a:xfrm>
            <a:off x="533400" y="2438400"/>
            <a:ext cx="4495800" cy="990600"/>
          </a:xfrm>
          <a:solidFill>
            <a:srgbClr val="000000"/>
          </a:solidFill>
        </p:spPr>
        <p:txBody>
          <a:bodyPr/>
          <a:lstStyle/>
          <a:p>
            <a:r>
              <a:rPr lang="en-US" sz="2800" b="1" smtClean="0">
                <a:solidFill>
                  <a:srgbClr val="FFFFFF"/>
                </a:solidFill>
                <a:latin typeface="Arial" pitchFamily="34" charset="0"/>
                <a:ea typeface="SimSun" pitchFamily="2" charset="-122"/>
              </a:rPr>
              <a:t>Views on New Covenant Fulfillment</a:t>
            </a:r>
            <a:endParaRPr lang="en-US" smtClean="0">
              <a:latin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3424238"/>
        </p:xfrm>
        <a:graphic>
          <a:graphicData uri="http://schemas.openxmlformats.org/drawingml/2006/table">
            <a:tbl>
              <a:tblPr/>
              <a:tblGrid>
                <a:gridCol w="1333500"/>
                <a:gridCol w="1638300"/>
                <a:gridCol w="2362200"/>
                <a:gridCol w="3810000"/>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EFEEF"/>
                          </a:solidFill>
                          <a:effectLst/>
                          <a:latin typeface="Arial" pitchFamily="34" charset="0"/>
                          <a:ea typeface="SimSun" pitchFamily="2" charset="-122"/>
                        </a:rPr>
                        <a:t>View</a:t>
                      </a:r>
                      <a:endParaRPr kumimoji="0" lang="en-US" sz="2000" b="1" i="0" u="none" strike="noStrike" cap="none" normalizeH="0" baseline="0" dirty="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Explanation</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School &amp; Scholars</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EFEEF"/>
                          </a:solidFill>
                          <a:effectLst/>
                          <a:latin typeface="Arial" pitchFamily="34" charset="0"/>
                          <a:ea typeface="SimSun" pitchFamily="2" charset="-122"/>
                        </a:rPr>
                        <a:t> Problems</a:t>
                      </a:r>
                      <a:endParaRPr kumimoji="0" lang="en-US" sz="2000" b="1" i="0" u="none" strike="noStrike" cap="none" normalizeH="0" baseline="0" smtClean="0">
                        <a:ln>
                          <a:noFill/>
                        </a:ln>
                        <a:solidFill>
                          <a:srgbClr val="FEFEEF"/>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r>
              <a:tr h="28019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Church Participation</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111125" marR="0" lvl="0" indent="-11112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Primarily for Israel</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111125" marR="0" lvl="0" indent="-11112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Secondarily for the Church</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smtClean="0">
                          <a:ln>
                            <a:noFill/>
                          </a:ln>
                          <a:solidFill>
                            <a:schemeClr val="tx1"/>
                          </a:solidFill>
                          <a:effectLst/>
                          <a:latin typeface="Arial" pitchFamily="34" charset="0"/>
                          <a:ea typeface="SimSun" pitchFamily="2" charset="-122"/>
                        </a:rPr>
                        <a:t>Misc/Present Dispensational:</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a:t>
                      </a:r>
                      <a:r>
                        <a:rPr kumimoji="0" lang="en-US" sz="1800" b="1" i="0" u="none" strike="noStrike" cap="none" normalizeH="0" baseline="0" dirty="0" err="1" smtClean="0">
                          <a:ln>
                            <a:noFill/>
                          </a:ln>
                          <a:solidFill>
                            <a:schemeClr val="tx1"/>
                          </a:solidFill>
                          <a:effectLst/>
                          <a:latin typeface="Arial" pitchFamily="34" charset="0"/>
                          <a:ea typeface="SimSun" pitchFamily="2" charset="-122"/>
                        </a:rPr>
                        <a:t>Keil</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–Lemke</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–Bright</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a:t>
                      </a:r>
                      <a:r>
                        <a:rPr kumimoji="0" lang="en-US" sz="1800" b="1" i="0" u="none" strike="noStrike" cap="none" normalizeH="0" baseline="0" dirty="0" err="1" smtClean="0">
                          <a:ln>
                            <a:noFill/>
                          </a:ln>
                          <a:solidFill>
                            <a:schemeClr val="tx1"/>
                          </a:solidFill>
                          <a:effectLst/>
                          <a:latin typeface="Arial" pitchFamily="34" charset="0"/>
                          <a:ea typeface="SimSun" pitchFamily="2" charset="-122"/>
                        </a:rPr>
                        <a:t>Scofield</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a:t>
                      </a:r>
                      <a:r>
                        <a:rPr kumimoji="0" lang="en-US" sz="1800" b="1" i="0" u="none" strike="noStrike" cap="none" normalizeH="0" baseline="0" dirty="0" err="1" smtClean="0">
                          <a:ln>
                            <a:noFill/>
                          </a:ln>
                          <a:solidFill>
                            <a:schemeClr val="tx1"/>
                          </a:solidFill>
                          <a:effectLst/>
                          <a:latin typeface="Arial" pitchFamily="34" charset="0"/>
                          <a:ea typeface="SimSun" pitchFamily="2" charset="-122"/>
                        </a:rPr>
                        <a:t>Walvoord</a:t>
                      </a:r>
                      <a:r>
                        <a:rPr kumimoji="0" lang="en-US" sz="1800" b="1" i="0" u="none" strike="noStrike" cap="none" normalizeH="0" baseline="0" dirty="0" smtClean="0">
                          <a:ln>
                            <a:noFill/>
                          </a:ln>
                          <a:solidFill>
                            <a:schemeClr val="tx1"/>
                          </a:solidFill>
                          <a:effectLst/>
                          <a:latin typeface="Arial" pitchFamily="34" charset="0"/>
                          <a:ea typeface="SimSun" pitchFamily="2" charset="-122"/>
                        </a:rPr>
                        <a:t> (DTS)</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–Ryrie (DTS)</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–Archer (TEDS)</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–Kaiser (TEDS)</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smtClean="0">
                          <a:ln>
                            <a:noFill/>
                          </a:ln>
                          <a:solidFill>
                            <a:schemeClr val="tx1"/>
                          </a:solidFill>
                          <a:effectLst/>
                          <a:latin typeface="Arial" pitchFamily="34" charset="0"/>
                          <a:ea typeface="SimSun" pitchFamily="2" charset="-122"/>
                        </a:rPr>
                        <a:t>Support:</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1. Primary fulfillment is future–Rom 11</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2. Deals with both OT &amp; NT data</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3. Forgiveness &amp; the Spirit are blessings experienced now</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4. NC has new law</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SimSun" pitchFamily="2" charset="-122"/>
                        </a:rPr>
                        <a:t>5. Rebuttals to above views</a:t>
                      </a:r>
                      <a:endParaRPr kumimoji="0" lang="en-US" sz="2000" b="1" i="0" u="none" strike="noStrike" cap="none" normalizeH="0" baseline="0" dirty="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r>
            </a:tbl>
          </a:graphicData>
        </a:graphic>
      </p:graphicFrame>
      <p:sp>
        <p:nvSpPr>
          <p:cNvPr id="180243" name="Title 6"/>
          <p:cNvSpPr>
            <a:spLocks noGrp="1"/>
          </p:cNvSpPr>
          <p:nvPr>
            <p:ph type="title" idx="4294967295"/>
          </p:nvPr>
        </p:nvSpPr>
        <p:spPr>
          <a:xfrm rot="16200000">
            <a:off x="4010819" y="2410619"/>
            <a:ext cx="1046162" cy="4648200"/>
          </a:xfrm>
          <a:solidFill>
            <a:schemeClr val="tx1"/>
          </a:solidFill>
        </p:spPr>
        <p:txBody>
          <a:bodyPr vert="eaVert">
            <a:spAutoFit/>
          </a:bodyPr>
          <a:lstStyle/>
          <a:p>
            <a:r>
              <a:rPr lang="en-US" altLang="zh-CN" sz="2800" b="1" smtClean="0">
                <a:solidFill>
                  <a:srgbClr val="FFFF00"/>
                </a:solidFill>
                <a:latin typeface="Arial" pitchFamily="34" charset="0"/>
                <a:ea typeface="SimSun" pitchFamily="2" charset="-122"/>
              </a:rPr>
              <a:t>= My View </a:t>
            </a:r>
            <a:r>
              <a:rPr lang="en-US" altLang="zh-CN" sz="2800" b="1" smtClean="0">
                <a:solidFill>
                  <a:srgbClr val="FFFFFF"/>
                </a:solidFill>
                <a:latin typeface="Arial" pitchFamily="34" charset="0"/>
                <a:ea typeface="SimSun" pitchFamily="2" charset="-122"/>
              </a:rPr>
              <a:t>on New Covenant Fulfillment</a:t>
            </a:r>
          </a:p>
        </p:txBody>
      </p:sp>
      <p:sp>
        <p:nvSpPr>
          <p:cNvPr id="180244" name="Text Box 2"/>
          <p:cNvSpPr txBox="1">
            <a:spLocks noChangeArrowheads="1"/>
          </p:cNvSpPr>
          <p:nvPr/>
        </p:nvSpPr>
        <p:spPr bwMode="auto">
          <a:xfrm>
            <a:off x="8315325" y="0"/>
            <a:ext cx="887413" cy="461963"/>
          </a:xfrm>
          <a:prstGeom prst="rect">
            <a:avLst/>
          </a:prstGeom>
          <a:noFill/>
          <a:ln w="9525">
            <a:noFill/>
            <a:miter lim="800000"/>
            <a:headEnd/>
            <a:tailEnd/>
          </a:ln>
        </p:spPr>
        <p:txBody>
          <a:bodyPr wrap="none">
            <a:spAutoFit/>
          </a:bodyPr>
          <a:lstStyle/>
          <a:p>
            <a:pPr algn="ctr"/>
            <a:r>
              <a:rPr lang="en-US" b="1">
                <a:solidFill>
                  <a:srgbClr val="FEFEEF"/>
                </a:solidFill>
                <a:latin typeface="Arial" pitchFamily="34" charset="0"/>
                <a:cs typeface="Arial" pitchFamily="34" charset="0"/>
              </a:rPr>
              <a:t>166d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07" charset="0"/>
              <a:ea typeface="ＭＳ Ｐゴシック" pitchFamily="-107" charset="-128"/>
              <a:cs typeface="ＭＳ Ｐゴシック" pitchFamily="-107" charset="-128"/>
            </a:endParaRPr>
          </a:p>
        </p:txBody>
      </p:sp>
      <p:sp>
        <p:nvSpPr>
          <p:cNvPr id="181250" name="Text Box 2"/>
          <p:cNvSpPr txBox="1">
            <a:spLocks noChangeArrowheads="1"/>
          </p:cNvSpPr>
          <p:nvPr/>
        </p:nvSpPr>
        <p:spPr bwMode="auto">
          <a:xfrm>
            <a:off x="8331200" y="76200"/>
            <a:ext cx="869950" cy="461963"/>
          </a:xfrm>
          <a:prstGeom prst="rect">
            <a:avLst/>
          </a:prstGeom>
          <a:noFill/>
          <a:ln w="9525">
            <a:noFill/>
            <a:miter lim="800000"/>
            <a:headEnd/>
            <a:tailEnd/>
          </a:ln>
        </p:spPr>
        <p:txBody>
          <a:bodyPr wrap="none">
            <a:spAutoFit/>
          </a:bodyPr>
          <a:lstStyle/>
          <a:p>
            <a:pPr algn="ctr"/>
            <a:r>
              <a:rPr lang="en-US" b="1">
                <a:solidFill>
                  <a:srgbClr val="000000"/>
                </a:solidFill>
                <a:latin typeface="Arial" pitchFamily="34" charset="0"/>
                <a:cs typeface="Arial" pitchFamily="34" charset="0"/>
              </a:rPr>
              <a:t>166e</a:t>
            </a:r>
          </a:p>
        </p:txBody>
      </p:sp>
      <p:graphicFrame>
        <p:nvGraphicFramePr>
          <p:cNvPr id="7172" name="Group 4"/>
          <p:cNvGraphicFramePr>
            <a:graphicFrameLocks noGrp="1"/>
          </p:cNvGraphicFramePr>
          <p:nvPr/>
        </p:nvGraphicFramePr>
        <p:xfrm>
          <a:off x="152400" y="641350"/>
          <a:ext cx="8839200" cy="6131561"/>
        </p:xfrm>
        <a:graphic>
          <a:graphicData uri="http://schemas.openxmlformats.org/drawingml/2006/table">
            <a:tbl>
              <a:tblPr/>
              <a:tblGrid>
                <a:gridCol w="1371600"/>
                <a:gridCol w="2362200"/>
                <a:gridCol w="1570038"/>
                <a:gridCol w="1630362"/>
                <a:gridCol w="1905000"/>
              </a:tblGrid>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000" b="1" i="1" u="none" strike="noStrike" cap="none" normalizeH="0" baseline="0" smtClean="0">
                          <a:ln>
                            <a:noFill/>
                          </a:ln>
                          <a:solidFill>
                            <a:schemeClr val="bg1"/>
                          </a:solidFill>
                          <a:effectLst/>
                          <a:latin typeface="Arial" pitchFamily="34" charset="0"/>
                          <a:ea typeface="MS PGothic" pitchFamily="34" charset="-128"/>
                          <a:cs typeface="Arial" pitchFamily="34" charset="0"/>
                        </a:rPr>
                        <a:t>Covenant</a:t>
                      </a:r>
                      <a:endParaRPr kumimoji="0" lang="en-US" sz="2000" b="1"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smtClean="0">
                          <a:ln>
                            <a:noFill/>
                          </a:ln>
                          <a:solidFill>
                            <a:schemeClr val="bg1"/>
                          </a:solidFill>
                          <a:effectLst/>
                          <a:latin typeface="Arial" pitchFamily="34" charset="0"/>
                          <a:ea typeface="MS PGothic" pitchFamily="34" charset="-128"/>
                          <a:cs typeface="Arial" pitchFamily="34" charset="0"/>
                        </a:rPr>
                        <a:t>Definition</a:t>
                      </a:r>
                      <a:endParaRPr kumimoji="0" lang="en-US" sz="2000" b="1"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smtClean="0">
                          <a:ln>
                            <a:noFill/>
                          </a:ln>
                          <a:solidFill>
                            <a:schemeClr val="bg1"/>
                          </a:solidFill>
                          <a:effectLst/>
                          <a:latin typeface="Arial" pitchFamily="34" charset="0"/>
                          <a:ea typeface="MS PGothic" pitchFamily="34" charset="-128"/>
                          <a:cs typeface="Arial" pitchFamily="34" charset="0"/>
                        </a:rPr>
                        <a:t>Promise</a:t>
                      </a:r>
                      <a:endParaRPr kumimoji="0" lang="en-US" sz="2000" b="1"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smtClean="0">
                          <a:ln>
                            <a:noFill/>
                          </a:ln>
                          <a:solidFill>
                            <a:schemeClr val="bg1"/>
                          </a:solidFill>
                          <a:effectLst/>
                          <a:latin typeface="Arial" pitchFamily="34" charset="0"/>
                          <a:ea typeface="MS PGothic" pitchFamily="34" charset="-128"/>
                          <a:cs typeface="Arial" pitchFamily="34" charset="0"/>
                        </a:rPr>
                        <a:t>Fulfillment</a:t>
                      </a:r>
                      <a:endParaRPr kumimoji="0" lang="en-US" sz="2000" b="1"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smtClean="0">
                          <a:ln>
                            <a:noFill/>
                          </a:ln>
                          <a:solidFill>
                            <a:schemeClr val="bg1"/>
                          </a:solidFill>
                          <a:effectLst/>
                          <a:latin typeface="Arial" pitchFamily="34" charset="0"/>
                          <a:ea typeface="MS PGothic" pitchFamily="34" charset="-128"/>
                          <a:cs typeface="Arial" pitchFamily="34" charset="0"/>
                        </a:rPr>
                        <a:t>Sign</a:t>
                      </a:r>
                      <a:endParaRPr kumimoji="0" lang="en-US" sz="2000" b="1"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MS PGothic" pitchFamily="34" charset="-128"/>
                          <a:cs typeface="Arial" pitchFamily="34" charset="0"/>
                        </a:rPr>
                        <a:t>Noahic</a:t>
                      </a:r>
                      <a:endParaRPr kumimoji="0" lang="en-US" sz="18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Unconditional promise not to flood earth again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Gen.</a:t>
                      </a:r>
                      <a:r>
                        <a:rPr kumimoji="0" lang="zh-CN" altLang="en-US" sz="1600" b="1" i="0" u="none" strike="noStrike" cap="none" normalizeH="0" baseline="0" smtClean="0">
                          <a:ln>
                            <a:noFill/>
                          </a:ln>
                          <a:solidFill>
                            <a:schemeClr val="tx1"/>
                          </a:solidFill>
                          <a:effectLst/>
                          <a:latin typeface="Arial" pitchFamily="34" charset="0"/>
                          <a:ea typeface="SimSun" pitchFamily="2" charset="-122"/>
                        </a:rPr>
                        <a:t> </a:t>
                      </a:r>
                      <a:r>
                        <a:rPr kumimoji="0" lang="en-US" sz="1600" b="1" i="0" u="none" strike="noStrike" cap="none" normalizeH="0" baseline="0" smtClean="0">
                          <a:ln>
                            <a:noFill/>
                          </a:ln>
                          <a:solidFill>
                            <a:schemeClr val="tx1"/>
                          </a:solidFill>
                          <a:effectLst/>
                          <a:latin typeface="Arial" pitchFamily="34" charset="0"/>
                          <a:ea typeface="SimSun" pitchFamily="2" charset="-122"/>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 No more sea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(Rev. 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 Rainbow</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(Gen. 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MS PGothic" pitchFamily="34" charset="-128"/>
                          <a:cs typeface="Arial" pitchFamily="34" charset="0"/>
                        </a:rPr>
                        <a:t>Abrahamic</a:t>
                      </a:r>
                      <a:endParaRPr kumimoji="0" lang="en-US" sz="18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Promise to provide Israel a land, rule, and spiritual blessing</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Gen.</a:t>
                      </a:r>
                      <a:r>
                        <a:rPr kumimoji="0" lang="zh-CN" altLang="en-US" sz="1600" b="1" i="0" u="none" strike="noStrike" cap="none" normalizeH="0" baseline="0" smtClean="0">
                          <a:ln>
                            <a:noFill/>
                          </a:ln>
                          <a:solidFill>
                            <a:schemeClr val="tx1"/>
                          </a:solidFill>
                          <a:effectLst/>
                          <a:latin typeface="Arial" pitchFamily="34" charset="0"/>
                          <a:ea typeface="SimSun" pitchFamily="2" charset="-122"/>
                        </a:rPr>
                        <a:t> </a:t>
                      </a:r>
                      <a:r>
                        <a:rPr kumimoji="0" lang="en-US" sz="1600" b="1" i="0" u="none" strike="noStrike" cap="none" normalizeH="0" baseline="0" smtClean="0">
                          <a:ln>
                            <a:noFill/>
                          </a:ln>
                          <a:solidFill>
                            <a:schemeClr val="tx1"/>
                          </a:solidFill>
                          <a:effectLst/>
                          <a:latin typeface="Arial" pitchFamily="34" charset="0"/>
                          <a:ea typeface="SimSun" pitchFamily="2" charset="-122"/>
                        </a:rPr>
                        <a:t>12:1-3; </a:t>
                      </a:r>
                      <a:endPar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Continues at present (Gal. 3:17) but Israel still has a future </a:t>
                      </a:r>
                      <a:b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(Rom. 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Circumcision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(Gen. 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Mosaic</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Conditional stipulations for blessing on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SimSun" pitchFamily="2" charset="-122"/>
                        </a:rPr>
                        <a:t>Exod. 19</a:t>
                      </a: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a:t>
                      </a: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31;</a:t>
                      </a:r>
                      <a:b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Deut.</a:t>
                      </a:r>
                      <a:r>
                        <a:rPr kumimoji="0" lang="zh-CN" altLang="en-US" sz="1600" b="1" i="0" u="none" strike="noStrike" cap="none" normalizeH="0" baseline="0" smtClean="0">
                          <a:ln>
                            <a:noFill/>
                          </a:ln>
                          <a:solidFill>
                            <a:schemeClr val="tx1"/>
                          </a:solidFill>
                          <a:effectLst/>
                          <a:latin typeface="Arial" pitchFamily="34" charset="0"/>
                          <a:ea typeface="SimSun" pitchFamily="2" charset="-122"/>
                        </a:rPr>
                        <a:t> </a:t>
                      </a:r>
                      <a:r>
                        <a:rPr kumimoji="0" lang="en-US" sz="1600" b="1" i="0" u="none" strike="noStrike" cap="none" normalizeH="0" baseline="0" smtClean="0">
                          <a:ln>
                            <a:noFill/>
                          </a:ln>
                          <a:solidFill>
                            <a:schemeClr val="tx1"/>
                          </a:solidFill>
                          <a:effectLst/>
                          <a:latin typeface="Arial" pitchFamily="34" charset="0"/>
                          <a:ea typeface="SimSun" pitchFamily="2" charset="-122"/>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Death of Christ </a:t>
                      </a:r>
                      <a:b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(Rom. 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Sabbath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(Exod. 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4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MS PGothic" pitchFamily="34" charset="-128"/>
                          <a:cs typeface="Arial" pitchFamily="34" charset="0"/>
                        </a:rPr>
                        <a:t>Land</a:t>
                      </a:r>
                      <a:endParaRPr kumimoji="0" lang="en-US" sz="18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Promise of </a:t>
                      </a:r>
                      <a:r>
                        <a:rPr kumimoji="0" lang="en-US" altLang="zh-CN" sz="1600" b="1" i="0" u="sng" strike="noStrike" cap="none" normalizeH="0" baseline="0" smtClean="0">
                          <a:ln>
                            <a:noFill/>
                          </a:ln>
                          <a:solidFill>
                            <a:schemeClr val="tx1"/>
                          </a:solidFill>
                          <a:effectLst/>
                          <a:latin typeface="Arial" pitchFamily="34" charset="0"/>
                          <a:ea typeface="MS PGothic" pitchFamily="34" charset="-128"/>
                          <a:cs typeface="Arial" pitchFamily="34" charset="0"/>
                        </a:rPr>
                        <a:t>physical</a:t>
                      </a: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 land from the Wadi of Egypt to the River Euphrates</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SimSun" pitchFamily="2" charset="-122"/>
                        </a:rPr>
                        <a:t>Deut.</a:t>
                      </a:r>
                      <a:r>
                        <a:rPr kumimoji="0" lang="zh-CN" altLang="en-US" sz="1600" b="1" i="0" u="none" strike="noStrike" cap="none" normalizeH="0" baseline="0" smtClean="0">
                          <a:ln>
                            <a:noFill/>
                          </a:ln>
                          <a:solidFill>
                            <a:schemeClr val="tx1"/>
                          </a:solidFill>
                          <a:effectLst/>
                          <a:latin typeface="Arial" pitchFamily="34" charset="0"/>
                          <a:ea typeface="SimSun" pitchFamily="2" charset="-122"/>
                        </a:rPr>
                        <a:t> </a:t>
                      </a:r>
                      <a:r>
                        <a:rPr kumimoji="0" lang="en-US" sz="1600" b="1" i="0" u="none" strike="noStrike" cap="none" normalizeH="0" baseline="0" smtClean="0">
                          <a:ln>
                            <a:noFill/>
                          </a:ln>
                          <a:solidFill>
                            <a:schemeClr val="tx1"/>
                          </a:solidFill>
                          <a:effectLst/>
                          <a:latin typeface="Arial" pitchFamily="34" charset="0"/>
                          <a:ea typeface="SimSun" pitchFamily="2" charset="-122"/>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Land blessed </a:t>
                      </a:r>
                      <a:b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(Amos 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No sign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(that I know of)</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MS PGothic" pitchFamily="34" charset="-128"/>
                          <a:cs typeface="Arial" pitchFamily="34" charset="0"/>
                        </a:rPr>
                        <a:t>Davidic</a:t>
                      </a:r>
                      <a:endParaRPr kumimoji="0" lang="en-US" sz="18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Promise of eternal,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smtClean="0">
                          <a:ln>
                            <a:noFill/>
                          </a:ln>
                          <a:solidFill>
                            <a:schemeClr val="tx1"/>
                          </a:solidFill>
                          <a:effectLst/>
                          <a:latin typeface="Arial" pitchFamily="34" charset="0"/>
                          <a:ea typeface="MS PGothic" pitchFamily="34" charset="-128"/>
                          <a:cs typeface="Arial" pitchFamily="34" charset="0"/>
                        </a:rPr>
                        <a:t>political</a:t>
                      </a: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 rule of a descendant of David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2 Sam. </a:t>
                      </a: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Rule renewed </a:t>
                      </a:r>
                      <a:b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(Amos 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Christ seated at the Father</a:t>
                      </a:r>
                      <a:r>
                        <a:rPr kumimoji="0" lang="fr-FR"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a:t>
                      </a: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s right hand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(Acts 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3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SimSun" pitchFamily="2" charset="-122"/>
                        </a:rPr>
                        <a:t>New</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Promise of </a:t>
                      </a:r>
                      <a:r>
                        <a:rPr kumimoji="0" lang="en-US" altLang="zh-CN" sz="1600" b="1" i="0" u="sng" strike="noStrike" cap="none" normalizeH="0" baseline="0" smtClean="0">
                          <a:ln>
                            <a:noFill/>
                          </a:ln>
                          <a:solidFill>
                            <a:schemeClr val="tx1"/>
                          </a:solidFill>
                          <a:effectLst/>
                          <a:latin typeface="Arial" pitchFamily="34" charset="0"/>
                          <a:ea typeface="MS PGothic" pitchFamily="34" charset="-128"/>
                          <a:cs typeface="Arial" pitchFamily="34" charset="0"/>
                        </a:rPr>
                        <a:t>spiritual</a:t>
                      </a: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 indwelling of the Spirit (“law written on hearts”), forgiveness, and total evangelization of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Jer.</a:t>
                      </a:r>
                      <a:r>
                        <a:rPr kumimoji="0" lang="zh-CN" altLang="en-US" sz="1600" b="1" i="0" u="none" strike="noStrike" cap="none" normalizeH="0" baseline="0" smtClean="0">
                          <a:ln>
                            <a:noFill/>
                          </a:ln>
                          <a:solidFill>
                            <a:schemeClr val="tx1"/>
                          </a:solidFill>
                          <a:effectLst/>
                          <a:latin typeface="Arial" pitchFamily="34" charset="0"/>
                          <a:ea typeface="SimSun" pitchFamily="2" charset="-122"/>
                        </a:rPr>
                        <a:t> </a:t>
                      </a:r>
                      <a:r>
                        <a:rPr kumimoji="0" lang="en-US" sz="1600" b="1" i="0" u="none" strike="noStrike" cap="none" normalizeH="0" baseline="0" smtClean="0">
                          <a:ln>
                            <a:noFill/>
                          </a:ln>
                          <a:solidFill>
                            <a:schemeClr val="tx1"/>
                          </a:solidFill>
                          <a:effectLst/>
                          <a:latin typeface="Arial" pitchFamily="34" charset="0"/>
                          <a:ea typeface="SimSun" pitchFamily="2" charset="-122"/>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Paul &amp; the Apostles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(2 Cor. 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 All Israel saved </a:t>
                      </a:r>
                      <a:b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(Rom. 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Cup of the Lord</a:t>
                      </a:r>
                      <a:r>
                        <a:rPr kumimoji="0" lang="fr-FR"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a:t>
                      </a: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s Supper </a:t>
                      </a:r>
                      <a:b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(Luke 22:20; </a:t>
                      </a:r>
                      <a:b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altLang="zh-CN"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1 Cor. 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1301" name="Title 5"/>
          <p:cNvSpPr>
            <a:spLocks noGrp="1"/>
          </p:cNvSpPr>
          <p:nvPr>
            <p:ph type="title" idx="4294967295"/>
          </p:nvPr>
        </p:nvSpPr>
        <p:spPr>
          <a:xfrm>
            <a:off x="685800" y="0"/>
            <a:ext cx="7696200" cy="609600"/>
          </a:xfrm>
        </p:spPr>
        <p:txBody>
          <a:bodyPr/>
          <a:lstStyle/>
          <a:p>
            <a:r>
              <a:rPr lang="en-US" sz="2800" b="1" smtClean="0">
                <a:latin typeface="Arial" pitchFamily="34" charset="0"/>
              </a:rPr>
              <a:t>Signs of the Covenants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419843" name="Rectangle 3"/>
          <p:cNvSpPr>
            <a:spLocks noGrp="1" noChangeArrowheads="1"/>
          </p:cNvSpPr>
          <p:nvPr>
            <p:ph type="title"/>
          </p:nvPr>
        </p:nvSpPr>
        <p:spPr>
          <a:xfrm>
            <a:off x="152400" y="552450"/>
            <a:ext cx="8534400" cy="1123950"/>
          </a:xfrm>
          <a:effectLst>
            <a:outerShdw dist="107763" dir="2700000" algn="ctr" rotWithShape="0">
              <a:srgbClr val="000000">
                <a:alpha val="74997"/>
              </a:srgbClr>
            </a:outerShdw>
          </a:effectLst>
        </p:spPr>
        <p:txBody>
          <a:bodyPr>
            <a:noAutofit/>
          </a:bodyPr>
          <a:lstStyle/>
          <a:p>
            <a:pPr eaLnBrk="1" hangingPunct="1"/>
            <a:r>
              <a:rPr lang="ja-JP" altLang="en-US" sz="4000" b="1" smtClean="0">
                <a:solidFill>
                  <a:schemeClr val="bg1"/>
                </a:solidFill>
              </a:rPr>
              <a:t>“</a:t>
            </a:r>
            <a:r>
              <a:rPr lang="en-US" altLang="ja-JP" sz="4000" b="1" dirty="0" smtClean="0">
                <a:solidFill>
                  <a:schemeClr val="bg1"/>
                </a:solidFill>
              </a:rPr>
              <a:t>This cup is the new covenant in my blood</a:t>
            </a:r>
            <a:r>
              <a:rPr lang="ja-JP" altLang="en-US" sz="4000" b="1" smtClean="0">
                <a:solidFill>
                  <a:schemeClr val="bg1"/>
                </a:solidFill>
              </a:rPr>
              <a:t>”</a:t>
            </a:r>
            <a:r>
              <a:rPr lang="en-US" altLang="ja-JP" sz="4000" b="1" dirty="0" smtClean="0">
                <a:solidFill>
                  <a:schemeClr val="bg1"/>
                </a:solidFill>
              </a:rPr>
              <a:t> (Luke 22:20)</a:t>
            </a:r>
            <a:endParaRPr lang="en-US" b="1" dirty="0" smtClean="0">
              <a:solidFill>
                <a:schemeClr val="bg1"/>
              </a:solidFill>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a:outerShdw blurRad="63500" dist="107763" dir="2700000" algn="ctr" rotWithShape="0">
              <a:srgbClr val="000000">
                <a:alpha val="74997"/>
              </a:srgbClr>
            </a:outerShdw>
          </a:effectLst>
          <a:extLst/>
        </p:spPr>
        <p:txBody>
          <a:bodyPr/>
          <a:lstStyle/>
          <a:p>
            <a:pPr marL="342900" indent="-342900">
              <a:spcBef>
                <a:spcPct val="20000"/>
              </a:spcBef>
              <a:buClr>
                <a:srgbClr val="FFCC66"/>
              </a:buClr>
              <a:buSzPct val="80000"/>
              <a:buFont typeface="Wingdings" pitchFamily="2" charset="2"/>
              <a:buChar char="n"/>
            </a:pPr>
            <a:r>
              <a:rPr lang="en-US" sz="3200" b="1">
                <a:solidFill>
                  <a:srgbClr val="FFFFFF"/>
                </a:solidFill>
                <a:effectLst>
                  <a:outerShdw blurRad="38100" dist="38100" dir="2700000" algn="tl">
                    <a:srgbClr val="000000"/>
                  </a:outerShdw>
                </a:effectLst>
                <a:latin typeface="Tahoma" pitchFamily="34" charset="0"/>
              </a:rPr>
              <a:t>Refers back to Jeremiah 31:31-34</a:t>
            </a:r>
          </a:p>
          <a:p>
            <a:pPr marL="342900" indent="-342900">
              <a:spcBef>
                <a:spcPct val="20000"/>
              </a:spcBef>
              <a:buClr>
                <a:srgbClr val="FFCC66"/>
              </a:buClr>
              <a:buSzPct val="80000"/>
              <a:buFont typeface="Wingdings" pitchFamily="2" charset="2"/>
              <a:buChar char="n"/>
            </a:pPr>
            <a:r>
              <a:rPr lang="en-US" sz="3200" b="1">
                <a:solidFill>
                  <a:srgbClr val="FFFFFF"/>
                </a:solidFill>
                <a:effectLst>
                  <a:outerShdw blurRad="38100" dist="38100" dir="2700000" algn="tl">
                    <a:srgbClr val="000000"/>
                  </a:outerShdw>
                </a:effectLst>
                <a:latin typeface="Tahoma" pitchFamily="34" charset="0"/>
              </a:rPr>
              <a:t>The new covenant replaces the old</a:t>
            </a:r>
          </a:p>
          <a:p>
            <a:pPr marL="342900" indent="-342900">
              <a:spcBef>
                <a:spcPct val="20000"/>
              </a:spcBef>
              <a:buClr>
                <a:srgbClr val="FFCC66"/>
              </a:buClr>
              <a:buSzPct val="80000"/>
              <a:buFont typeface="Wingdings" pitchFamily="2" charset="2"/>
              <a:buChar char="n"/>
            </a:pPr>
            <a:r>
              <a:rPr lang="en-US" sz="3200" b="1">
                <a:solidFill>
                  <a:srgbClr val="FFFFFF"/>
                </a:solidFill>
                <a:effectLst>
                  <a:outerShdw blurRad="38100" dist="38100" dir="2700000" algn="tl">
                    <a:srgbClr val="000000"/>
                  </a:outerShdw>
                </a:effectLst>
                <a:latin typeface="Tahoma" pitchFamily="34" charset="0"/>
              </a:rPr>
              <a:t>The church participates in the covenant promised to Israel</a:t>
            </a:r>
          </a:p>
          <a:p>
            <a:pPr marL="342900" indent="-342900">
              <a:spcBef>
                <a:spcPct val="20000"/>
              </a:spcBef>
              <a:buClr>
                <a:srgbClr val="FFCC66"/>
              </a:buClr>
              <a:buSzPct val="80000"/>
              <a:buFont typeface="Wingdings" pitchFamily="2" charset="2"/>
              <a:buChar char="n"/>
            </a:pPr>
            <a:r>
              <a:rPr lang="en-US" sz="3200" b="1">
                <a:solidFill>
                  <a:srgbClr val="FFFFFF"/>
                </a:solidFill>
                <a:effectLst>
                  <a:outerShdw blurRad="38100" dist="38100" dir="2700000" algn="tl">
                    <a:srgbClr val="000000"/>
                  </a:outerShdw>
                </a:effectLst>
                <a:latin typeface="Tahoma" pitchFamily="34" charset="0"/>
              </a:rPr>
              <a:t>Never does Scripture say that the church replaces Israel since God has not rejected the nation (Rom. 11:1; cf. Jer. 31:35-37)</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lum bright="-18000"/>
          </a:blip>
          <a:srcRect r="5511" b="5023"/>
          <a:stretch>
            <a:fillRect/>
          </a:stretch>
        </p:blipFill>
        <p:spPr bwMode="auto">
          <a:xfrm>
            <a:off x="0" y="0"/>
            <a:ext cx="9144000" cy="6858000"/>
          </a:xfrm>
          <a:prstGeom prst="rect">
            <a:avLst/>
          </a:prstGeom>
          <a:noFill/>
          <a:ln w="9525">
            <a:noFill/>
            <a:miter lim="800000"/>
            <a:headEnd/>
            <a:tailEnd/>
          </a:ln>
        </p:spPr>
      </p:pic>
      <p:sp>
        <p:nvSpPr>
          <p:cNvPr id="4099" name="Rectangle 3"/>
          <p:cNvSpPr>
            <a:spLocks noGrp="1" noChangeArrowheads="1"/>
          </p:cNvSpPr>
          <p:nvPr>
            <p:ph type="ctrTitle"/>
          </p:nvPr>
        </p:nvSpPr>
        <p:spPr>
          <a:xfrm>
            <a:off x="457200" y="685800"/>
            <a:ext cx="8382000" cy="3657600"/>
          </a:xfrm>
          <a:effectLst>
            <a:outerShdw blurRad="63500" dist="53882" dir="2700000" algn="ctr" rotWithShape="0">
              <a:schemeClr val="tx1">
                <a:alpha val="74998"/>
              </a:schemeClr>
            </a:outerShdw>
          </a:effectLst>
          <a:extLst/>
        </p:spPr>
        <p:txBody>
          <a:bodyPr lIns="90488" tIns="44450" rIns="90488" bIns="44450">
            <a:normAutofit fontScale="90000"/>
          </a:bodyPr>
          <a:lstStyle/>
          <a:p>
            <a:pPr eaLnBrk="1" hangingPunct="1">
              <a:defRPr/>
            </a:pPr>
            <a:r>
              <a:rPr lang="en-US" sz="8800" b="1" dirty="0" err="1" smtClean="0">
                <a:solidFill>
                  <a:schemeClr val="bg1"/>
                </a:solidFill>
                <a:latin typeface="PerryGothic Regular" charset="0"/>
                <a:ea typeface="+mj-ea"/>
                <a:cs typeface="+mj-cs"/>
              </a:rPr>
              <a:t>Làm</a:t>
            </a:r>
            <a:r>
              <a:rPr lang="en-US" sz="8800" b="1" dirty="0" smtClean="0">
                <a:solidFill>
                  <a:schemeClr val="bg1"/>
                </a:solidFill>
                <a:latin typeface="PerryGothic Regular" charset="0"/>
                <a:ea typeface="+mj-ea"/>
                <a:cs typeface="+mj-cs"/>
              </a:rPr>
              <a:t> </a:t>
            </a:r>
            <a:r>
              <a:rPr lang="en-US" sz="8800" b="1" dirty="0" err="1" smtClean="0">
                <a:solidFill>
                  <a:schemeClr val="bg1"/>
                </a:solidFill>
                <a:latin typeface="PerryGothic Regular" charset="0"/>
                <a:ea typeface="+mj-ea"/>
                <a:cs typeface="+mj-cs"/>
              </a:rPr>
              <a:t>thế</a:t>
            </a:r>
            <a:r>
              <a:rPr lang="en-US" sz="8800" b="1" dirty="0" smtClean="0">
                <a:solidFill>
                  <a:schemeClr val="bg1"/>
                </a:solidFill>
                <a:latin typeface="PerryGothic Regular" charset="0"/>
                <a:ea typeface="+mj-ea"/>
                <a:cs typeface="+mj-cs"/>
              </a:rPr>
              <a:t> </a:t>
            </a:r>
            <a:r>
              <a:rPr lang="en-US" sz="8800" b="1" dirty="0" err="1" smtClean="0">
                <a:solidFill>
                  <a:schemeClr val="bg1"/>
                </a:solidFill>
                <a:latin typeface="PerryGothic Regular" charset="0"/>
                <a:ea typeface="+mj-ea"/>
                <a:cs typeface="+mj-cs"/>
              </a:rPr>
              <a:t>nào</a:t>
            </a:r>
            <a:r>
              <a:rPr lang="en-US" sz="8800" b="1" dirty="0" smtClean="0">
                <a:solidFill>
                  <a:schemeClr val="bg1"/>
                </a:solidFill>
                <a:latin typeface="PerryGothic Regular" charset="0"/>
                <a:ea typeface="+mj-ea"/>
                <a:cs typeface="+mj-cs"/>
              </a:rPr>
              <a:t> </a:t>
            </a:r>
            <a:r>
              <a:rPr lang="en-US" sz="8800" b="1" dirty="0" err="1" smtClean="0">
                <a:solidFill>
                  <a:schemeClr val="bg1"/>
                </a:solidFill>
                <a:latin typeface="PerryGothic Regular" charset="0"/>
                <a:ea typeface="+mj-ea"/>
                <a:cs typeface="+mj-cs"/>
              </a:rPr>
              <a:t>để</a:t>
            </a:r>
            <a:r>
              <a:rPr lang="en-US" sz="8800" b="1" dirty="0" smtClean="0">
                <a:solidFill>
                  <a:schemeClr val="bg1"/>
                </a:solidFill>
                <a:latin typeface="PerryGothic Regular" charset="0"/>
                <a:ea typeface="+mj-ea"/>
                <a:cs typeface="+mj-cs"/>
              </a:rPr>
              <a:t> </a:t>
            </a:r>
            <a:r>
              <a:rPr lang="en-US" sz="8800" b="1" dirty="0" err="1" smtClean="0">
                <a:solidFill>
                  <a:schemeClr val="bg1"/>
                </a:solidFill>
                <a:latin typeface="PerryGothic Regular" charset="0"/>
                <a:ea typeface="+mj-ea"/>
                <a:cs typeface="+mj-cs"/>
              </a:rPr>
              <a:t>vượt</a:t>
            </a:r>
            <a:r>
              <a:rPr lang="en-US" sz="8800" b="1" dirty="0" smtClean="0">
                <a:solidFill>
                  <a:schemeClr val="bg1"/>
                </a:solidFill>
                <a:latin typeface="PerryGothic Regular" charset="0"/>
                <a:ea typeface="+mj-ea"/>
                <a:cs typeface="+mj-cs"/>
              </a:rPr>
              <a:t> qua</a:t>
            </a:r>
            <a:br>
              <a:rPr lang="en-US" sz="8800" b="1" dirty="0" smtClean="0">
                <a:solidFill>
                  <a:schemeClr val="bg1"/>
                </a:solidFill>
                <a:latin typeface="PerryGothic Regular" charset="0"/>
                <a:ea typeface="+mj-ea"/>
                <a:cs typeface="+mj-cs"/>
              </a:rPr>
            </a:br>
            <a:r>
              <a:rPr lang="en-US" sz="8800" b="1" dirty="0" smtClean="0">
                <a:solidFill>
                  <a:schemeClr val="bg1"/>
                </a:solidFill>
                <a:latin typeface="PerryGothic Regular" charset="0"/>
                <a:ea typeface="+mj-ea"/>
                <a:cs typeface="+mj-cs"/>
              </a:rPr>
              <a:t> </a:t>
            </a:r>
            <a:r>
              <a:rPr lang="en-US" sz="8800" b="1" dirty="0" err="1" smtClean="0">
                <a:solidFill>
                  <a:schemeClr val="bg1"/>
                </a:solidFill>
                <a:latin typeface="PerryGothic Regular" charset="0"/>
                <a:ea typeface="+mj-ea"/>
                <a:cs typeface="+mj-cs"/>
              </a:rPr>
              <a:t>nỗi</a:t>
            </a:r>
            <a:r>
              <a:rPr lang="en-US" sz="8800" b="1" dirty="0" smtClean="0">
                <a:solidFill>
                  <a:schemeClr val="bg1"/>
                </a:solidFill>
                <a:latin typeface="PerryGothic Regular" charset="0"/>
                <a:ea typeface="+mj-ea"/>
                <a:cs typeface="+mj-cs"/>
              </a:rPr>
              <a:t> </a:t>
            </a:r>
            <a:r>
              <a:rPr lang="en-US" sz="8800" b="1" dirty="0" err="1" smtClean="0">
                <a:solidFill>
                  <a:schemeClr val="bg1"/>
                </a:solidFill>
                <a:latin typeface="PerryGothic Regular" charset="0"/>
                <a:ea typeface="+mj-ea"/>
                <a:cs typeface="+mj-cs"/>
              </a:rPr>
              <a:t>buồn</a:t>
            </a:r>
            <a:r>
              <a:rPr lang="en-US" sz="8800" b="1" dirty="0" smtClean="0">
                <a:solidFill>
                  <a:schemeClr val="bg1"/>
                </a:solidFill>
                <a:latin typeface="PerryGothic Regular" charset="0"/>
                <a:ea typeface="+mj-ea"/>
                <a:cs typeface="+mj-cs"/>
              </a:rPr>
              <a:t>?</a:t>
            </a:r>
            <a:endParaRPr lang="en-US" sz="6600" b="1" dirty="0" smtClean="0">
              <a:solidFill>
                <a:schemeClr val="bg1"/>
              </a:solidFill>
              <a:ea typeface="+mj-ea"/>
              <a:cs typeface="+mj-cs"/>
            </a:endParaRPr>
          </a:p>
        </p:txBody>
      </p:sp>
      <p:sp>
        <p:nvSpPr>
          <p:cNvPr id="4100" name="Rectangle 4"/>
          <p:cNvSpPr>
            <a:spLocks noGrp="1" noChangeArrowheads="1"/>
          </p:cNvSpPr>
          <p:nvPr>
            <p:ph type="subTitle" idx="1"/>
          </p:nvPr>
        </p:nvSpPr>
        <p:spPr>
          <a:xfrm>
            <a:off x="0" y="4724400"/>
            <a:ext cx="9144000" cy="812800"/>
          </a:xfrm>
          <a:effectLst>
            <a:outerShdw blurRad="63500" dist="53882" dir="2700000" algn="ctr" rotWithShape="0">
              <a:schemeClr val="tx1">
                <a:alpha val="74998"/>
              </a:schemeClr>
            </a:outerShdw>
          </a:effectLst>
          <a:extLst/>
        </p:spPr>
        <p:txBody>
          <a:bodyPr lIns="90488" tIns="44450" rIns="90488" bIns="44450">
            <a:normAutofit fontScale="92500" lnSpcReduction="20000"/>
          </a:bodyPr>
          <a:lstStyle/>
          <a:p>
            <a:pPr marL="342900" indent="-342900" eaLnBrk="1" hangingPunct="1">
              <a:defRPr/>
            </a:pPr>
            <a:r>
              <a:rPr lang="en-US" sz="6000" b="1" dirty="0" smtClean="0">
                <a:solidFill>
                  <a:schemeClr val="bg1"/>
                </a:solidFill>
              </a:rPr>
              <a:t>II</a:t>
            </a:r>
            <a:r>
              <a:rPr lang="en-US" sz="6000" b="1" dirty="0" smtClean="0">
                <a:solidFill>
                  <a:schemeClr val="bg1"/>
                </a:solidFill>
                <a:ea typeface="+mn-ea"/>
                <a:cs typeface="+mn-cs"/>
              </a:rPr>
              <a:t> </a:t>
            </a:r>
            <a:r>
              <a:rPr lang="en-US" sz="6000" b="1" dirty="0" err="1" smtClean="0">
                <a:solidFill>
                  <a:schemeClr val="bg1"/>
                </a:solidFill>
                <a:ea typeface="+mn-ea"/>
                <a:cs typeface="+mn-cs"/>
              </a:rPr>
              <a:t>Côrinhtô</a:t>
            </a:r>
            <a:r>
              <a:rPr lang="en-US" sz="6000" b="1" dirty="0" smtClean="0">
                <a:solidFill>
                  <a:schemeClr val="bg1"/>
                </a:solidFill>
                <a:ea typeface="+mn-ea"/>
                <a:cs typeface="+mn-cs"/>
              </a:rPr>
              <a:t> 4:16-18</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7549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75512" name="Slide" r:id="rId3" imgW="4571986" imgH="3428956" progId="PowerPoint.Slide.8">
                  <p:embed/>
                </p:oleObj>
              </mc:Choice>
              <mc:Fallback>
                <p:oleObj name="Slide" r:id="rId3" imgW="4571986" imgH="3428956" progId="PowerPoint.Slid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ctrTitle"/>
          </p:nvPr>
        </p:nvSpPr>
        <p:spPr>
          <a:xfrm>
            <a:off x="0" y="381000"/>
            <a:ext cx="9144000" cy="1600200"/>
          </a:xfrm>
        </p:spPr>
        <p:txBody>
          <a:bodyPr>
            <a:normAutofit fontScale="90000"/>
          </a:bodyPr>
          <a:lstStyle/>
          <a:p>
            <a:pPr eaLnBrk="1" hangingPunct="1">
              <a:defRPr/>
            </a:pPr>
            <a:r>
              <a:rPr lang="en-US" sz="5400" b="1" i="1" dirty="0" err="1" smtClean="0">
                <a:solidFill>
                  <a:schemeClr val="accent6">
                    <a:lumMod val="75000"/>
                  </a:schemeClr>
                </a:solidFill>
                <a:latin typeface="Piracy" charset="0"/>
                <a:ea typeface="+mj-ea"/>
                <a:cs typeface="+mj-cs"/>
              </a:rPr>
              <a:t>Hôm</a:t>
            </a:r>
            <a:r>
              <a:rPr lang="en-US" sz="5400" b="1" i="1" dirty="0" smtClean="0">
                <a:solidFill>
                  <a:schemeClr val="accent6">
                    <a:lumMod val="75000"/>
                  </a:schemeClr>
                </a:solidFill>
                <a:latin typeface="Piracy" charset="0"/>
                <a:ea typeface="+mj-ea"/>
                <a:cs typeface="+mj-cs"/>
              </a:rPr>
              <a:t> nay </a:t>
            </a:r>
            <a:r>
              <a:rPr lang="en-US" sz="5400" b="1" i="1" dirty="0" err="1" smtClean="0">
                <a:solidFill>
                  <a:schemeClr val="accent6">
                    <a:lumMod val="75000"/>
                  </a:schemeClr>
                </a:solidFill>
                <a:latin typeface="Piracy" charset="0"/>
                <a:ea typeface="+mj-ea"/>
                <a:cs typeface="+mj-cs"/>
              </a:rPr>
              <a:t>bạn</a:t>
            </a:r>
            <a:r>
              <a:rPr lang="en-US" sz="5400" b="1" i="1" dirty="0" smtClean="0">
                <a:solidFill>
                  <a:schemeClr val="accent6">
                    <a:lumMod val="75000"/>
                  </a:schemeClr>
                </a:solidFill>
                <a:latin typeface="Piracy" charset="0"/>
                <a:ea typeface="+mj-ea"/>
                <a:cs typeface="+mj-cs"/>
              </a:rPr>
              <a:t> </a:t>
            </a:r>
            <a:r>
              <a:rPr lang="en-US" sz="5400" b="1" i="1" dirty="0" err="1" smtClean="0">
                <a:solidFill>
                  <a:schemeClr val="accent6">
                    <a:lumMod val="75000"/>
                  </a:schemeClr>
                </a:solidFill>
                <a:latin typeface="Piracy" charset="0"/>
                <a:ea typeface="+mj-ea"/>
                <a:cs typeface="+mj-cs"/>
              </a:rPr>
              <a:t>có</a:t>
            </a:r>
            <a:r>
              <a:rPr lang="en-US" sz="5400" b="1" i="1" dirty="0" smtClean="0">
                <a:solidFill>
                  <a:schemeClr val="accent6">
                    <a:lumMod val="75000"/>
                  </a:schemeClr>
                </a:solidFill>
                <a:latin typeface="Piracy" charset="0"/>
                <a:ea typeface="+mj-ea"/>
                <a:cs typeface="+mj-cs"/>
              </a:rPr>
              <a:t> </a:t>
            </a:r>
            <a:r>
              <a:rPr lang="en-US" sz="5400" b="1" i="1" dirty="0" err="1" smtClean="0">
                <a:solidFill>
                  <a:schemeClr val="accent6">
                    <a:lumMod val="75000"/>
                  </a:schemeClr>
                </a:solidFill>
                <a:latin typeface="Piracy" charset="0"/>
                <a:ea typeface="+mj-ea"/>
                <a:cs typeface="+mj-cs"/>
              </a:rPr>
              <a:t>gì</a:t>
            </a:r>
            <a:r>
              <a:rPr lang="en-US" sz="5400" b="1" i="1" dirty="0" smtClean="0">
                <a:solidFill>
                  <a:schemeClr val="accent6">
                    <a:lumMod val="75000"/>
                  </a:schemeClr>
                </a:solidFill>
                <a:latin typeface="Piracy" charset="0"/>
                <a:ea typeface="+mj-ea"/>
                <a:cs typeface="+mj-cs"/>
              </a:rPr>
              <a:t> </a:t>
            </a:r>
            <a:br>
              <a:rPr lang="en-US" sz="5400" b="1" i="1" dirty="0" smtClean="0">
                <a:solidFill>
                  <a:schemeClr val="accent6">
                    <a:lumMod val="75000"/>
                  </a:schemeClr>
                </a:solidFill>
                <a:latin typeface="Piracy" charset="0"/>
                <a:ea typeface="+mj-ea"/>
                <a:cs typeface="+mj-cs"/>
              </a:rPr>
            </a:br>
            <a:r>
              <a:rPr lang="en-US" sz="5400" b="1" i="1" dirty="0" err="1" smtClean="0">
                <a:solidFill>
                  <a:schemeClr val="accent6">
                    <a:lumMod val="75000"/>
                  </a:schemeClr>
                </a:solidFill>
                <a:latin typeface="Piracy" charset="0"/>
                <a:ea typeface="+mj-ea"/>
                <a:cs typeface="+mj-cs"/>
              </a:rPr>
              <a:t>phiền</a:t>
            </a:r>
            <a:r>
              <a:rPr lang="en-US" sz="5400" b="1" i="1" dirty="0" smtClean="0">
                <a:solidFill>
                  <a:schemeClr val="accent6">
                    <a:lumMod val="75000"/>
                  </a:schemeClr>
                </a:solidFill>
                <a:latin typeface="Piracy" charset="0"/>
                <a:ea typeface="+mj-ea"/>
                <a:cs typeface="+mj-cs"/>
              </a:rPr>
              <a:t> </a:t>
            </a:r>
            <a:r>
              <a:rPr lang="en-US" sz="5400" b="1" i="1" dirty="0" err="1" smtClean="0">
                <a:solidFill>
                  <a:schemeClr val="accent6">
                    <a:lumMod val="75000"/>
                  </a:schemeClr>
                </a:solidFill>
                <a:latin typeface="Piracy" charset="0"/>
                <a:ea typeface="+mj-ea"/>
                <a:cs typeface="+mj-cs"/>
              </a:rPr>
              <a:t>muộn</a:t>
            </a:r>
            <a:r>
              <a:rPr lang="en-US" sz="5400" b="1" i="1" dirty="0" smtClean="0">
                <a:solidFill>
                  <a:schemeClr val="accent6">
                    <a:lumMod val="75000"/>
                  </a:schemeClr>
                </a:solidFill>
                <a:latin typeface="Piracy" charset="0"/>
                <a:ea typeface="+mj-ea"/>
                <a:cs typeface="+mj-cs"/>
              </a:rPr>
              <a:t> </a:t>
            </a:r>
            <a:r>
              <a:rPr lang="en-US" sz="5400" b="1" i="1" dirty="0" err="1" smtClean="0">
                <a:solidFill>
                  <a:schemeClr val="accent6">
                    <a:lumMod val="75000"/>
                  </a:schemeClr>
                </a:solidFill>
                <a:latin typeface="Piracy" charset="0"/>
                <a:ea typeface="+mj-ea"/>
                <a:cs typeface="+mj-cs"/>
              </a:rPr>
              <a:t>không</a:t>
            </a:r>
            <a:r>
              <a:rPr lang="en-US" sz="5400" b="1" i="1" dirty="0" smtClean="0">
                <a:solidFill>
                  <a:schemeClr val="accent6">
                    <a:lumMod val="75000"/>
                  </a:schemeClr>
                </a:solidFill>
                <a:latin typeface="Piracy" charset="0"/>
                <a:ea typeface="+mj-ea"/>
                <a:cs typeface="+mj-cs"/>
              </a:rPr>
              <a:t>?</a:t>
            </a:r>
            <a:endParaRPr lang="en-US" b="1" dirty="0" smtClean="0">
              <a:solidFill>
                <a:schemeClr val="accent6">
                  <a:lumMod val="75000"/>
                </a:schemeClr>
              </a:solidFill>
              <a:ea typeface="+mj-ea"/>
              <a:cs typeface="+mj-cs"/>
            </a:endParaRPr>
          </a:p>
        </p:txBody>
      </p:sp>
      <p:pic>
        <p:nvPicPr>
          <p:cNvPr id="237570" name="Picture 2" descr="http://www.visualphotos.com/photo/1x9348671/woman_with_sad_face_228MFE02086.jpg"/>
          <p:cNvPicPr>
            <a:picLocks noChangeAspect="1" noChangeArrowheads="1"/>
          </p:cNvPicPr>
          <p:nvPr/>
        </p:nvPicPr>
        <p:blipFill>
          <a:blip r:embed="rId3" cstate="print"/>
          <a:srcRect/>
          <a:stretch>
            <a:fillRect/>
          </a:stretch>
        </p:blipFill>
        <p:spPr bwMode="auto">
          <a:xfrm>
            <a:off x="3733800" y="2543174"/>
            <a:ext cx="5410200" cy="4314826"/>
          </a:xfrm>
          <a:prstGeom prst="rect">
            <a:avLst/>
          </a:prstGeom>
          <a:noFill/>
        </p:spPr>
      </p:pic>
      <p:pic>
        <p:nvPicPr>
          <p:cNvPr id="237572" name="Picture 4" descr="http://milesbehindme.com/wp-content/uploads/2009/09/sad-panda.jpg"/>
          <p:cNvPicPr>
            <a:picLocks noChangeAspect="1" noChangeArrowheads="1"/>
          </p:cNvPicPr>
          <p:nvPr/>
        </p:nvPicPr>
        <p:blipFill>
          <a:blip r:embed="rId4" cstate="print"/>
          <a:srcRect/>
          <a:stretch>
            <a:fillRect/>
          </a:stretch>
        </p:blipFill>
        <p:spPr bwMode="auto">
          <a:xfrm>
            <a:off x="1" y="3048000"/>
            <a:ext cx="5410200" cy="3810000"/>
          </a:xfrm>
          <a:prstGeom prst="rect">
            <a:avLst/>
          </a:prstGeom>
          <a:noFill/>
        </p:spPr>
      </p:pic>
      <p:sp>
        <p:nvSpPr>
          <p:cNvPr id="6" name="TextBox 5"/>
          <p:cNvSpPr txBox="1"/>
          <p:nvPr/>
        </p:nvSpPr>
        <p:spPr>
          <a:xfrm>
            <a:off x="3124200" y="2819400"/>
            <a:ext cx="2286000" cy="1077218"/>
          </a:xfrm>
          <a:prstGeom prst="rect">
            <a:avLst/>
          </a:prstGeom>
          <a:solidFill>
            <a:schemeClr val="accent2"/>
          </a:solidFill>
        </p:spPr>
        <p:txBody>
          <a:bodyPr wrap="square" rtlCol="0">
            <a:spAutoFit/>
          </a:bodyPr>
          <a:lstStyle/>
          <a:p>
            <a:r>
              <a:rPr lang="en-US" sz="3200" dirty="0" err="1" smtClean="0"/>
              <a:t>Ôi</a:t>
            </a:r>
            <a:r>
              <a:rPr lang="en-US" sz="3200" dirty="0" smtClean="0"/>
              <a:t> </a:t>
            </a:r>
            <a:r>
              <a:rPr lang="en-US" sz="3200" dirty="0" err="1" smtClean="0"/>
              <a:t>buồn</a:t>
            </a:r>
            <a:r>
              <a:rPr lang="en-US" sz="3200" dirty="0" smtClean="0"/>
              <a:t> </a:t>
            </a:r>
            <a:r>
              <a:rPr lang="en-US" sz="3200" dirty="0" err="1" smtClean="0"/>
              <a:t>quá</a:t>
            </a:r>
            <a:r>
              <a:rPr lang="en-US" sz="3200" dirty="0" smtClean="0"/>
              <a:t> </a:t>
            </a:r>
            <a:r>
              <a:rPr lang="en-US" sz="3200" dirty="0" err="1" smtClean="0"/>
              <a:t>đi</a:t>
            </a:r>
            <a:r>
              <a:rPr lang="en-US" sz="3200" dirty="0" smtClean="0"/>
              <a:t>,  </a:t>
            </a:r>
            <a:r>
              <a:rPr lang="en-US" sz="3200" dirty="0" err="1" smtClean="0"/>
              <a:t>má</a:t>
            </a:r>
            <a:r>
              <a:rPr lang="en-US" sz="3200" dirty="0" smtClean="0"/>
              <a:t> </a:t>
            </a:r>
            <a:r>
              <a:rPr lang="en-US" sz="3200" dirty="0" err="1" smtClean="0"/>
              <a:t>ơi</a:t>
            </a:r>
            <a:r>
              <a:rPr lang="en-US" sz="3200" dirty="0" smtClean="0"/>
              <a:t>!</a:t>
            </a:r>
            <a:endParaRPr lang="en-US" sz="3200" dirty="0"/>
          </a:p>
        </p:txBody>
      </p:sp>
      <p:sp>
        <p:nvSpPr>
          <p:cNvPr id="7" name="Curved Left Arrow 6"/>
          <p:cNvSpPr/>
          <p:nvPr/>
        </p:nvSpPr>
        <p:spPr>
          <a:xfrm>
            <a:off x="4419600" y="3886200"/>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26" descr="beaches3"/>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32771" name="Rectangle 1027"/>
          <p:cNvSpPr>
            <a:spLocks noGrp="1" noChangeArrowheads="1"/>
          </p:cNvSpPr>
          <p:nvPr>
            <p:ph type="ctrTitle"/>
          </p:nvPr>
        </p:nvSpPr>
        <p:spPr>
          <a:xfrm>
            <a:off x="762000" y="2438400"/>
            <a:ext cx="7772400" cy="1470025"/>
          </a:xfrm>
        </p:spPr>
        <p:txBody>
          <a:bodyPr/>
          <a:lstStyle/>
          <a:p>
            <a:pPr eaLnBrk="1" hangingPunct="1"/>
            <a:r>
              <a:rPr lang="en-US" sz="8000" b="1" smtClean="0">
                <a:solidFill>
                  <a:srgbClr val="FFFF00"/>
                </a:solidFill>
                <a:latin typeface="Monotype Corsiva" pitchFamily="66" charset="0"/>
              </a:rPr>
              <a:t>THE EPISTLES</a:t>
            </a:r>
          </a:p>
        </p:txBody>
      </p:sp>
      <p:pic>
        <p:nvPicPr>
          <p:cNvPr id="32772" name="Picture 1028" descr="ISCBG018"/>
          <p:cNvPicPr>
            <a:picLocks noChangeAspect="1" noChangeArrowheads="1"/>
          </p:cNvPicPr>
          <p:nvPr/>
        </p:nvPicPr>
        <p:blipFill>
          <a:blip r:embed="rId5" cstate="print"/>
          <a:srcRect/>
          <a:stretch>
            <a:fillRect/>
          </a:stretch>
        </p:blipFill>
        <p:spPr bwMode="auto">
          <a:xfrm>
            <a:off x="533400" y="4419600"/>
            <a:ext cx="8229600" cy="762000"/>
          </a:xfrm>
          <a:prstGeom prst="rect">
            <a:avLst/>
          </a:prstGeom>
          <a:noFill/>
          <a:ln w="9525">
            <a:noFill/>
            <a:miter lim="800000"/>
            <a:headEnd/>
            <a:tailEnd/>
          </a:ln>
        </p:spPr>
      </p:pic>
      <p:pic>
        <p:nvPicPr>
          <p:cNvPr id="32773" name="Picture 1029" descr="MIDGI004"/>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
        <p:nvSpPr>
          <p:cNvPr id="32774" name="Oval 1030"/>
          <p:cNvSpPr>
            <a:spLocks noChangeArrowheads="1"/>
          </p:cNvSpPr>
          <p:nvPr/>
        </p:nvSpPr>
        <p:spPr bwMode="auto">
          <a:xfrm>
            <a:off x="3810000" y="5334000"/>
            <a:ext cx="304800" cy="990600"/>
          </a:xfrm>
          <a:prstGeom prst="ellipse">
            <a:avLst/>
          </a:prstGeom>
          <a:noFill/>
          <a:ln w="38100">
            <a:solidFill>
              <a:srgbClr val="FF0000"/>
            </a:solidFill>
            <a:round/>
            <a:headEnd/>
            <a:tailEnd/>
          </a:ln>
        </p:spPr>
        <p:txBody>
          <a:bodyPr wrap="none" anchor="ctr"/>
          <a:lstStyle/>
          <a:p>
            <a:pPr algn="ctr"/>
            <a:endParaRPr lang="en-US" sz="1800">
              <a:solidFill>
                <a:srgbClr val="FF0000"/>
              </a:solidFill>
              <a:latin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2772"/>
                                        </p:tgtEl>
                                        <p:attrNameLst>
                                          <p:attrName>style.visibility</p:attrName>
                                        </p:attrNameLst>
                                      </p:cBhvr>
                                      <p:to>
                                        <p:strVal val="visible"/>
                                      </p:to>
                                    </p:set>
                                    <p:animEffect transition="in" filter="blinds(horizontal)">
                                      <p:cBhvr>
                                        <p:cTn id="11" dur="500"/>
                                        <p:tgtEl>
                                          <p:spTgt spid="32772"/>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2000"/>
                                        <p:tgtEl>
                                          <p:spTgt spid="32771"/>
                                        </p:tgtEl>
                                      </p:cBhvr>
                                    </p:animEffect>
                                  </p:childTnLst>
                                  <p:subTnLst>
                                    <p:audio>
                                      <p:cMediaNode>
                                        <p:cTn display="0" masterRel="sameClick">
                                          <p:stCondLst>
                                            <p:cond evt="begin" delay="0">
                                              <p:tn val="13"/>
                                            </p:cond>
                                          </p:stCondLst>
                                          <p:endCondLst>
                                            <p:cond evt="onStopAudio" delay="0">
                                              <p:tgtEl>
                                                <p:sldTgt/>
                                              </p:tgtEl>
                                            </p:cond>
                                          </p:endCondLst>
                                        </p:cTn>
                                        <p:tgtEl>
                                          <p:sndTgt r:embed="rId2" name="explode.wav"/>
                                        </p:tgtEl>
                                      </p:cMediaNode>
                                    </p:audio>
                                  </p:subTnLst>
                                </p:cTn>
                              </p:par>
                            </p:childTnLst>
                          </p:cTn>
                        </p:par>
                        <p:par>
                          <p:cTn id="16" fill="hold" nodeType="afterGroup">
                            <p:stCondLst>
                              <p:cond delay="4500"/>
                            </p:stCondLst>
                            <p:childTnLst>
                              <p:par>
                                <p:cTn id="17" presetID="10" presetClass="entr" presetSubtype="0" fill="hold" nodeType="after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fade">
                                      <p:cBhvr>
                                        <p:cTn id="19" dur="2000"/>
                                        <p:tgtEl>
                                          <p:spTgt spid="32773"/>
                                        </p:tgtEl>
                                      </p:cBhvr>
                                    </p:animEffect>
                                  </p:childTnLst>
                                </p:cTn>
                              </p:par>
                            </p:childTnLst>
                          </p:cTn>
                        </p:par>
                        <p:par>
                          <p:cTn id="20" fill="hold" nodeType="afterGroup">
                            <p:stCondLst>
                              <p:cond delay="6500"/>
                            </p:stCondLst>
                            <p:childTnLst>
                              <p:par>
                                <p:cTn id="21" presetID="10" presetClass="entr" presetSubtype="0" fill="hold" grpId="0" nodeType="afterEffect">
                                  <p:stCondLst>
                                    <p:cond delay="0"/>
                                  </p:stCondLst>
                                  <p:childTnLst>
                                    <p:set>
                                      <p:cBhvr>
                                        <p:cTn id="22" dur="1" fill="hold">
                                          <p:stCondLst>
                                            <p:cond delay="0"/>
                                          </p:stCondLst>
                                        </p:cTn>
                                        <p:tgtEl>
                                          <p:spTgt spid="32774"/>
                                        </p:tgtEl>
                                        <p:attrNameLst>
                                          <p:attrName>style.visibility</p:attrName>
                                        </p:attrNameLst>
                                      </p:cBhvr>
                                      <p:to>
                                        <p:strVal val="visible"/>
                                      </p:to>
                                    </p:set>
                                    <p:animEffect transition="in" filter="fade">
                                      <p:cBhvr>
                                        <p:cTn id="23" dur="2000"/>
                                        <p:tgtEl>
                                          <p:spTgt spid="3277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Mirror on Scale"/>
          <p:cNvPicPr>
            <a:picLocks noChangeAspect="1" noChangeArrowheads="1"/>
          </p:cNvPicPr>
          <p:nvPr/>
        </p:nvPicPr>
        <p:blipFill>
          <a:blip r:embed="rId3" cstate="print"/>
          <a:srcRect l="34630" t="5873" r="20969" b="57913"/>
          <a:stretch>
            <a:fillRect/>
          </a:stretch>
        </p:blipFill>
        <p:spPr bwMode="auto">
          <a:xfrm>
            <a:off x="0" y="0"/>
            <a:ext cx="5943600" cy="6858000"/>
          </a:xfrm>
          <a:prstGeom prst="rect">
            <a:avLst/>
          </a:prstGeom>
          <a:noFill/>
          <a:ln w="9525">
            <a:noFill/>
            <a:miter lim="800000"/>
            <a:headEnd/>
            <a:tailEnd/>
          </a:ln>
        </p:spPr>
      </p:pic>
      <p:sp>
        <p:nvSpPr>
          <p:cNvPr id="141314" name="Rectangle 2"/>
          <p:cNvSpPr>
            <a:spLocks noGrp="1" noChangeArrowheads="1"/>
          </p:cNvSpPr>
          <p:nvPr>
            <p:ph type="ctrTitle"/>
          </p:nvPr>
        </p:nvSpPr>
        <p:spPr>
          <a:xfrm>
            <a:off x="3352800" y="533400"/>
            <a:ext cx="5562600" cy="5791200"/>
          </a:xfrm>
        </p:spPr>
        <p:txBody>
          <a:bodyPr>
            <a:normAutofit/>
          </a:bodyPr>
          <a:lstStyle/>
          <a:p>
            <a:pPr>
              <a:defRPr/>
            </a:pPr>
            <a:r>
              <a:rPr lang="en-US" sz="6000" b="1" dirty="0" err="1" smtClean="0">
                <a:solidFill>
                  <a:schemeClr val="accent2"/>
                </a:solidFill>
                <a:latin typeface="Arial" charset="0"/>
                <a:ea typeface="+mj-ea"/>
                <a:cs typeface="+mj-cs"/>
              </a:rPr>
              <a:t>Làm</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sao</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bạn</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hết</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buồn</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Làm</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sao</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bạn</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chống</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lại</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sự</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ngã</a:t>
            </a:r>
            <a:r>
              <a:rPr lang="en-US" sz="6000" b="1" dirty="0" smtClean="0">
                <a:solidFill>
                  <a:schemeClr val="accent2"/>
                </a:solidFill>
                <a:latin typeface="Arial" charset="0"/>
                <a:ea typeface="+mj-ea"/>
                <a:cs typeface="+mj-cs"/>
              </a:rPr>
              <a:t> </a:t>
            </a:r>
            <a:r>
              <a:rPr lang="en-US" sz="6000" b="1" dirty="0" err="1" smtClean="0">
                <a:solidFill>
                  <a:schemeClr val="accent2"/>
                </a:solidFill>
                <a:latin typeface="Arial" charset="0"/>
                <a:ea typeface="+mj-ea"/>
                <a:cs typeface="+mj-cs"/>
              </a:rPr>
              <a:t>lòng</a:t>
            </a:r>
            <a:r>
              <a:rPr lang="en-US" sz="6000" b="1" dirty="0" smtClean="0">
                <a:solidFill>
                  <a:schemeClr val="accent2"/>
                </a:solidFill>
                <a:latin typeface="Arial" charset="0"/>
                <a:ea typeface="+mj-ea"/>
                <a:cs typeface="+mj-cs"/>
              </a:rPr>
              <a:t>?</a:t>
            </a:r>
            <a:r>
              <a:rPr lang="en-US" sz="6000" b="1" dirty="0" smtClean="0">
                <a:solidFill>
                  <a:srgbClr val="3333CC"/>
                </a:solidFill>
                <a:latin typeface="Arial" pitchFamily="34" charset="0"/>
              </a:rPr>
              <a:t> </a:t>
            </a:r>
            <a:endParaRPr lang="en-US" sz="6000" b="1" dirty="0" smtClean="0">
              <a:solidFill>
                <a:schemeClr val="accent2"/>
              </a:solidFill>
              <a:latin typeface="Arial" charset="0"/>
              <a:ea typeface="+mj-ea"/>
              <a:cs typeface="+mj-cs"/>
            </a:endParaRPr>
          </a:p>
        </p:txBody>
      </p:sp>
      <p:sp>
        <p:nvSpPr>
          <p:cNvPr id="141319" name="Rectangle 7"/>
          <p:cNvSpPr>
            <a:spLocks noChangeArrowheads="1"/>
          </p:cNvSpPr>
          <p:nvPr/>
        </p:nvSpPr>
        <p:spPr bwMode="auto">
          <a:xfrm>
            <a:off x="2362200" y="533400"/>
            <a:ext cx="6553200" cy="5791200"/>
          </a:xfrm>
          <a:prstGeom prst="rect">
            <a:avLst/>
          </a:prstGeom>
          <a:noFill/>
          <a:ln w="9525">
            <a:noFill/>
            <a:miter lim="800000"/>
            <a:headEnd/>
            <a:tailEnd/>
          </a:ln>
        </p:spPr>
        <p:txBody>
          <a:bodyPr anchor="ctr"/>
          <a:lstStyle/>
          <a:p>
            <a:pPr algn="ctr"/>
            <a:endParaRPr lang="en-US" sz="6000" b="1" dirty="0">
              <a:solidFill>
                <a:srgbClr val="3333CC"/>
              </a:solidFill>
              <a:latin typeface="Arial" pitchFamily="3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p:cTn id="7" dur="1000" fill="hold"/>
                                        <p:tgtEl>
                                          <p:spTgt spid="141314"/>
                                        </p:tgtEl>
                                        <p:attrNameLst>
                                          <p:attrName>ppt_x</p:attrName>
                                        </p:attrNameLst>
                                      </p:cBhvr>
                                      <p:tavLst>
                                        <p:tav tm="0">
                                          <p:val>
                                            <p:strVal val="#ppt_x-.2"/>
                                          </p:val>
                                        </p:tav>
                                        <p:tav tm="100000">
                                          <p:val>
                                            <p:strVal val="#ppt_x"/>
                                          </p:val>
                                        </p:tav>
                                      </p:tavLst>
                                    </p:anim>
                                    <p:anim calcmode="lin" valueType="num">
                                      <p:cBhvr>
                                        <p:cTn id="8" dur="1000" fill="hold"/>
                                        <p:tgtEl>
                                          <p:spTgt spid="141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1314"/>
                                        </p:tgtEl>
                                      </p:cBhvr>
                                    </p:animEffect>
                                  </p:childTnLst>
                                </p:cTn>
                              </p:par>
                            </p:childTnLst>
                          </p:cTn>
                        </p:par>
                        <p:par>
                          <p:cTn id="10" fill="hold" nodeType="afterGroup">
                            <p:stCondLst>
                              <p:cond delay="1000"/>
                            </p:stCondLst>
                            <p:childTnLst>
                              <p:par>
                                <p:cTn id="11" presetID="16" presetClass="exit" presetSubtype="26" fill="hold" grpId="1" nodeType="afterEffect">
                                  <p:stCondLst>
                                    <p:cond delay="0"/>
                                  </p:stCondLst>
                                  <p:childTnLst>
                                    <p:animEffect transition="out" filter="barn(inHorizontal)">
                                      <p:cBhvr>
                                        <p:cTn id="12" dur="2000"/>
                                        <p:tgtEl>
                                          <p:spTgt spid="141314"/>
                                        </p:tgtEl>
                                      </p:cBhvr>
                                    </p:animEffect>
                                    <p:set>
                                      <p:cBhvr>
                                        <p:cTn id="13" dur="1" fill="hold">
                                          <p:stCondLst>
                                            <p:cond delay="1999"/>
                                          </p:stCondLst>
                                        </p:cTn>
                                        <p:tgtEl>
                                          <p:spTgt spid="141314"/>
                                        </p:tgtEl>
                                        <p:attrNameLst>
                                          <p:attrName>style.visibility</p:attrName>
                                        </p:attrNameLst>
                                      </p:cBhvr>
                                      <p:to>
                                        <p:strVal val="hidden"/>
                                      </p:to>
                                    </p:set>
                                  </p:childTnLst>
                                </p:cTn>
                              </p:par>
                              <p:par>
                                <p:cTn id="14" presetID="9" presetClass="entr" presetSubtype="0" fill="hold" grpId="0" nodeType="withEffect" nodePh="1">
                                  <p:stCondLst>
                                    <p:cond delay="2000"/>
                                  </p:stCondLst>
                                  <p:endCondLst>
                                    <p:cond evt="begin" delay="0">
                                      <p:tn val="14"/>
                                    </p:cond>
                                  </p:endCondLst>
                                  <p:childTnLst>
                                    <p:set>
                                      <p:cBhvr>
                                        <p:cTn id="15" dur="1" fill="hold">
                                          <p:stCondLst>
                                            <p:cond delay="0"/>
                                          </p:stCondLst>
                                        </p:cTn>
                                        <p:tgtEl>
                                          <p:spTgt spid="141319"/>
                                        </p:tgtEl>
                                        <p:attrNameLst>
                                          <p:attrName>style.visibility</p:attrName>
                                        </p:attrNameLst>
                                      </p:cBhvr>
                                      <p:to>
                                        <p:strVal val="visible"/>
                                      </p:to>
                                    </p:set>
                                    <p:animEffect transition="in" filter="dissolve">
                                      <p:cBhvr>
                                        <p:cTn id="16"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4" grpId="1"/>
      <p:bldP spid="1413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cstate="print"/>
          <a:srcRect/>
          <a:stretch>
            <a:fillRect/>
          </a:stretch>
        </p:blipFill>
        <p:spPr bwMode="auto">
          <a:xfrm>
            <a:off x="0" y="0"/>
            <a:ext cx="10160000" cy="7620000"/>
          </a:xfrm>
          <a:prstGeom prst="rect">
            <a:avLst/>
          </a:prstGeom>
          <a:noFill/>
          <a:ln w="9525">
            <a:noFill/>
            <a:miter lim="800000"/>
            <a:headEnd/>
            <a:tailEnd/>
          </a:ln>
        </p:spPr>
      </p:pic>
      <p:sp>
        <p:nvSpPr>
          <p:cNvPr id="205827" name="Rectangle 3"/>
          <p:cNvSpPr>
            <a:spLocks noGrp="1" noChangeArrowheads="1"/>
          </p:cNvSpPr>
          <p:nvPr>
            <p:ph type="ctrTitle"/>
          </p:nvPr>
        </p:nvSpPr>
        <p:spPr>
          <a:xfrm>
            <a:off x="685800" y="2133600"/>
            <a:ext cx="8839200" cy="1752600"/>
          </a:xfrm>
          <a:solidFill>
            <a:srgbClr val="642523"/>
          </a:solidFill>
          <a:effectLst>
            <a:outerShdw dist="35921" dir="2700000" algn="ctr" rotWithShape="0">
              <a:srgbClr val="000000">
                <a:alpha val="74997"/>
              </a:srgbClr>
            </a:outerShdw>
          </a:effectLst>
          <a:extLst/>
        </p:spPr>
        <p:txBody>
          <a:bodyPr>
            <a:normAutofit fontScale="90000"/>
          </a:bodyPr>
          <a:lstStyle/>
          <a:p>
            <a:pPr eaLnBrk="1" hangingPunct="1">
              <a:defRPr/>
            </a:pPr>
            <a:r>
              <a:rPr lang="en-US" sz="6000" b="1" i="1" dirty="0" err="1" smtClean="0">
                <a:solidFill>
                  <a:schemeClr val="bg1"/>
                </a:solidFill>
                <a:latin typeface="Times" charset="0"/>
                <a:ea typeface="+mj-ea"/>
                <a:cs typeface="+mj-cs"/>
              </a:rPr>
              <a:t>Phao-lô</a:t>
            </a:r>
            <a:r>
              <a:rPr lang="en-US" sz="6000" b="1" i="1" dirty="0" smtClean="0">
                <a:solidFill>
                  <a:schemeClr val="bg1"/>
                </a:solidFill>
                <a:latin typeface="Times" charset="0"/>
                <a:ea typeface="+mj-ea"/>
                <a:cs typeface="+mj-cs"/>
              </a:rPr>
              <a:t> </a:t>
            </a:r>
            <a:r>
              <a:rPr lang="en-US" sz="6000" b="1" i="1" dirty="0" err="1" smtClean="0">
                <a:solidFill>
                  <a:schemeClr val="bg1"/>
                </a:solidFill>
                <a:latin typeface="Times" charset="0"/>
                <a:ea typeface="+mj-ea"/>
                <a:cs typeface="+mj-cs"/>
              </a:rPr>
              <a:t>có</a:t>
            </a:r>
            <a:r>
              <a:rPr lang="en-US" sz="6000" b="1" i="1" dirty="0" smtClean="0">
                <a:solidFill>
                  <a:schemeClr val="bg1"/>
                </a:solidFill>
                <a:latin typeface="Times" charset="0"/>
                <a:ea typeface="+mj-ea"/>
                <a:cs typeface="+mj-cs"/>
              </a:rPr>
              <a:t> </a:t>
            </a:r>
            <a:r>
              <a:rPr lang="en-US" sz="6000" b="1" i="1" dirty="0" err="1" smtClean="0">
                <a:solidFill>
                  <a:schemeClr val="bg1"/>
                </a:solidFill>
                <a:latin typeface="Times" charset="0"/>
                <a:ea typeface="+mj-ea"/>
                <a:cs typeface="+mj-cs"/>
              </a:rPr>
              <a:t>ngã</a:t>
            </a:r>
            <a:r>
              <a:rPr lang="en-US" sz="6000" b="1" i="1" dirty="0" smtClean="0">
                <a:solidFill>
                  <a:schemeClr val="bg1"/>
                </a:solidFill>
                <a:latin typeface="Times" charset="0"/>
                <a:ea typeface="+mj-ea"/>
                <a:cs typeface="+mj-cs"/>
              </a:rPr>
              <a:t> </a:t>
            </a:r>
            <a:r>
              <a:rPr lang="en-US" sz="6000" b="1" i="1" dirty="0" err="1" smtClean="0">
                <a:solidFill>
                  <a:schemeClr val="bg1"/>
                </a:solidFill>
                <a:latin typeface="Times" charset="0"/>
                <a:ea typeface="+mj-ea"/>
                <a:cs typeface="+mj-cs"/>
              </a:rPr>
              <a:t>lòng</a:t>
            </a:r>
            <a:r>
              <a:rPr lang="en-US" sz="6000" b="1" i="1" dirty="0" smtClean="0">
                <a:solidFill>
                  <a:schemeClr val="bg1"/>
                </a:solidFill>
                <a:latin typeface="Times" charset="0"/>
                <a:ea typeface="+mj-ea"/>
                <a:cs typeface="+mj-cs"/>
              </a:rPr>
              <a:t> </a:t>
            </a:r>
            <a:r>
              <a:rPr lang="en-US" sz="6000" b="1" i="1" dirty="0" err="1" smtClean="0">
                <a:solidFill>
                  <a:schemeClr val="bg1"/>
                </a:solidFill>
                <a:latin typeface="Times" charset="0"/>
                <a:ea typeface="+mj-ea"/>
                <a:cs typeface="+mj-cs"/>
              </a:rPr>
              <a:t>không</a:t>
            </a:r>
            <a:r>
              <a:rPr lang="en-US" sz="6000" b="1" i="1" dirty="0" smtClean="0">
                <a:solidFill>
                  <a:schemeClr val="bg1"/>
                </a:solidFill>
                <a:latin typeface="Times" charset="0"/>
                <a:ea typeface="+mj-ea"/>
                <a:cs typeface="+mj-cs"/>
              </a:rPr>
              <a:t> ?</a:t>
            </a:r>
            <a:endParaRPr lang="en-US" dirty="0" smtClean="0">
              <a:solidFill>
                <a:schemeClr val="bg1"/>
              </a:solidFill>
              <a:latin typeface="Times" charset="0"/>
              <a:ea typeface="+mj-ea"/>
              <a:cs typeface="+mj-cs"/>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28600" y="152400"/>
            <a:ext cx="8686800" cy="1017588"/>
          </a:xfrm>
          <a:effectLst>
            <a:outerShdw dist="35921" dir="2700000" algn="ctr" rotWithShape="0">
              <a:schemeClr val="bg2">
                <a:alpha val="74997"/>
              </a:schemeClr>
            </a:outerShdw>
          </a:effectLst>
          <a:extLst/>
        </p:spPr>
        <p:txBody>
          <a:bodyPr/>
          <a:lstStyle/>
          <a:p>
            <a:pPr>
              <a:defRPr/>
            </a:pPr>
            <a:r>
              <a:rPr lang="en-US" b="1" dirty="0" err="1" smtClean="0">
                <a:solidFill>
                  <a:schemeClr val="accent6">
                    <a:lumMod val="60000"/>
                    <a:lumOff val="40000"/>
                  </a:schemeClr>
                </a:solidFill>
              </a:rPr>
              <a:t>Sự</a:t>
            </a:r>
            <a:r>
              <a:rPr lang="en-US" b="1" dirty="0" smtClean="0">
                <a:solidFill>
                  <a:schemeClr val="accent6">
                    <a:lumMod val="60000"/>
                    <a:lumOff val="40000"/>
                  </a:schemeClr>
                </a:solidFill>
              </a:rPr>
              <a:t> Hi </a:t>
            </a:r>
            <a:r>
              <a:rPr lang="en-US" b="1" dirty="0" err="1" smtClean="0">
                <a:solidFill>
                  <a:schemeClr val="accent6">
                    <a:lumMod val="60000"/>
                    <a:lumOff val="40000"/>
                  </a:schemeClr>
                </a:solidFill>
              </a:rPr>
              <a:t>sinh</a:t>
            </a:r>
            <a:r>
              <a:rPr lang="en-US" b="1" dirty="0" smtClean="0">
                <a:solidFill>
                  <a:schemeClr val="accent6">
                    <a:lumMod val="60000"/>
                    <a:lumOff val="40000"/>
                  </a:schemeClr>
                </a:solidFill>
              </a:rPr>
              <a:t> </a:t>
            </a:r>
            <a:r>
              <a:rPr lang="en-US" b="1" dirty="0" err="1" smtClean="0">
                <a:solidFill>
                  <a:schemeClr val="accent6">
                    <a:lumMod val="60000"/>
                    <a:lumOff val="40000"/>
                  </a:schemeClr>
                </a:solidFill>
              </a:rPr>
              <a:t>của</a:t>
            </a:r>
            <a:r>
              <a:rPr lang="en-US" b="1" dirty="0" smtClean="0">
                <a:solidFill>
                  <a:schemeClr val="accent6">
                    <a:lumMod val="60000"/>
                    <a:lumOff val="40000"/>
                  </a:schemeClr>
                </a:solidFill>
              </a:rPr>
              <a:t> </a:t>
            </a:r>
            <a:r>
              <a:rPr lang="en-US" b="1" dirty="0" err="1" smtClean="0">
                <a:solidFill>
                  <a:schemeClr val="accent6">
                    <a:lumMod val="60000"/>
                    <a:lumOff val="40000"/>
                  </a:schemeClr>
                </a:solidFill>
              </a:rPr>
              <a:t>Phao-lô</a:t>
            </a:r>
            <a:r>
              <a:rPr lang="en-US" b="1" dirty="0" smtClean="0">
                <a:solidFill>
                  <a:schemeClr val="accent6">
                    <a:lumMod val="60000"/>
                    <a:lumOff val="40000"/>
                  </a:schemeClr>
                </a:solidFill>
              </a:rPr>
              <a:t> </a:t>
            </a:r>
            <a:r>
              <a:rPr lang="en-US" dirty="0" smtClean="0">
                <a:solidFill>
                  <a:schemeClr val="accent6">
                    <a:lumMod val="60000"/>
                    <a:lumOff val="40000"/>
                  </a:schemeClr>
                </a:solidFill>
              </a:rPr>
              <a:t>…</a:t>
            </a:r>
          </a:p>
        </p:txBody>
      </p:sp>
      <p:sp>
        <p:nvSpPr>
          <p:cNvPr id="135171" name="Text Box 3"/>
          <p:cNvSpPr txBox="1">
            <a:spLocks noChangeArrowheads="1"/>
          </p:cNvSpPr>
          <p:nvPr/>
        </p:nvSpPr>
        <p:spPr bwMode="auto">
          <a:xfrm>
            <a:off x="898525" y="1639888"/>
            <a:ext cx="2301875" cy="457200"/>
          </a:xfrm>
          <a:prstGeom prst="rect">
            <a:avLst/>
          </a:prstGeom>
          <a:noFill/>
          <a:ln w="9525">
            <a:noFill/>
            <a:miter lim="800000"/>
            <a:headEnd/>
            <a:tailEnd/>
          </a:ln>
        </p:spPr>
        <p:txBody>
          <a:bodyPr>
            <a:spAutoFit/>
          </a:bodyPr>
          <a:lstStyle/>
          <a:p>
            <a:pPr eaLnBrk="0" hangingPunct="0"/>
            <a:endParaRPr lang="en-US">
              <a:solidFill>
                <a:srgbClr val="FFFFFF"/>
              </a:solidFill>
              <a:latin typeface="Arial" pitchFamily="34" charset="0"/>
            </a:endParaRPr>
          </a:p>
        </p:txBody>
      </p:sp>
      <p:sp>
        <p:nvSpPr>
          <p:cNvPr id="135172" name="Text Box 4"/>
          <p:cNvSpPr txBox="1">
            <a:spLocks noChangeArrowheads="1"/>
          </p:cNvSpPr>
          <p:nvPr/>
        </p:nvSpPr>
        <p:spPr bwMode="auto">
          <a:xfrm>
            <a:off x="746125" y="1639888"/>
            <a:ext cx="2073275" cy="457200"/>
          </a:xfrm>
          <a:prstGeom prst="rect">
            <a:avLst/>
          </a:prstGeom>
          <a:noFill/>
          <a:ln w="9525">
            <a:noFill/>
            <a:miter lim="800000"/>
            <a:headEnd/>
            <a:tailEnd/>
          </a:ln>
        </p:spPr>
        <p:txBody>
          <a:bodyPr>
            <a:spAutoFit/>
          </a:bodyPr>
          <a:lstStyle/>
          <a:p>
            <a:pPr eaLnBrk="0" hangingPunct="0"/>
            <a:endParaRPr lang="en-US">
              <a:solidFill>
                <a:srgbClr val="FFFFFF"/>
              </a:solidFill>
              <a:latin typeface="Arial" pitchFamily="34" charset="0"/>
            </a:endParaRPr>
          </a:p>
        </p:txBody>
      </p:sp>
      <p:sp>
        <p:nvSpPr>
          <p:cNvPr id="135173" name="Text Box 5"/>
          <p:cNvSpPr txBox="1">
            <a:spLocks noChangeArrowheads="1"/>
          </p:cNvSpPr>
          <p:nvPr/>
        </p:nvSpPr>
        <p:spPr bwMode="auto">
          <a:xfrm>
            <a:off x="0" y="1143000"/>
            <a:ext cx="8915400" cy="5078313"/>
          </a:xfrm>
          <a:prstGeom prst="rect">
            <a:avLst/>
          </a:prstGeom>
          <a:noFill/>
          <a:ln w="9525">
            <a:noFill/>
            <a:miter lim="800000"/>
            <a:headEnd/>
            <a:tailEnd/>
          </a:ln>
        </p:spPr>
        <p:txBody>
          <a:bodyPr>
            <a:spAutoFit/>
          </a:bodyPr>
          <a:lstStyle/>
          <a:p>
            <a:pPr eaLnBrk="0" hangingPunct="0">
              <a:spcBef>
                <a:spcPct val="50000"/>
              </a:spcBef>
            </a:pPr>
            <a:r>
              <a:rPr lang="en-US" sz="2400" dirty="0" smtClean="0"/>
              <a:t>“</a:t>
            </a:r>
            <a:r>
              <a:rPr lang="vi-VN" sz="3600" dirty="0" smtClean="0">
                <a:solidFill>
                  <a:schemeClr val="bg1"/>
                </a:solidFill>
              </a:rPr>
              <a:t>Họ là những đầy tớ của Đấng Cơ Đốc chăng? - Tôi nói như một người điên - tôi còn hơn họ nữa! Tôi đã chịu </a:t>
            </a:r>
            <a:r>
              <a:rPr lang="vi-VN" sz="3600" dirty="0" smtClean="0">
                <a:solidFill>
                  <a:srgbClr val="FFFF00"/>
                </a:solidFill>
              </a:rPr>
              <a:t>khó nhọc </a:t>
            </a:r>
            <a:r>
              <a:rPr lang="vi-VN" sz="3600" dirty="0" smtClean="0">
                <a:solidFill>
                  <a:schemeClr val="bg1"/>
                </a:solidFill>
              </a:rPr>
              <a:t>nhiều hơn, tù tội nhiều hơn</a:t>
            </a:r>
            <a:r>
              <a:rPr lang="vi-VN" sz="3600" dirty="0" smtClean="0"/>
              <a:t>, </a:t>
            </a:r>
            <a:r>
              <a:rPr lang="vi-VN" sz="3600" dirty="0" smtClean="0">
                <a:solidFill>
                  <a:srgbClr val="FFFF00"/>
                </a:solidFill>
              </a:rPr>
              <a:t>đòn vọt </a:t>
            </a:r>
            <a:r>
              <a:rPr lang="vi-VN" sz="3600" dirty="0" smtClean="0">
                <a:solidFill>
                  <a:schemeClr val="bg1"/>
                </a:solidFill>
              </a:rPr>
              <a:t>vô kể</a:t>
            </a:r>
            <a:r>
              <a:rPr lang="vi-VN" sz="3600" dirty="0" smtClean="0"/>
              <a:t>, </a:t>
            </a:r>
            <a:r>
              <a:rPr lang="vi-VN" sz="3600" dirty="0" smtClean="0">
                <a:solidFill>
                  <a:schemeClr val="bg1"/>
                </a:solidFill>
              </a:rPr>
              <a:t>nhiều lần suýt bỏ mạng</a:t>
            </a:r>
            <a:r>
              <a:rPr lang="vi-VN" sz="3600" dirty="0" smtClean="0">
                <a:solidFill>
                  <a:srgbClr val="FFFF00"/>
                </a:solidFill>
              </a:rPr>
              <a:t>.</a:t>
            </a:r>
            <a:r>
              <a:rPr lang="vi-VN" sz="3600" baseline="30000" dirty="0" smtClean="0">
                <a:solidFill>
                  <a:srgbClr val="FFFF00"/>
                </a:solidFill>
              </a:rPr>
              <a:t> </a:t>
            </a:r>
            <a:r>
              <a:rPr lang="vi-VN" sz="3600" dirty="0" smtClean="0">
                <a:solidFill>
                  <a:srgbClr val="FFFF00"/>
                </a:solidFill>
              </a:rPr>
              <a:t>Năm lần </a:t>
            </a:r>
            <a:r>
              <a:rPr lang="vi-VN" sz="3600" dirty="0" smtClean="0">
                <a:solidFill>
                  <a:schemeClr val="bg1"/>
                </a:solidFill>
              </a:rPr>
              <a:t>bị người Do Thái đánh bằng roi, mỗi lần thiếu một roi đầy bốn chục</a:t>
            </a:r>
            <a:r>
              <a:rPr lang="vi-VN" sz="3600" dirty="0" smtClean="0"/>
              <a:t>,</a:t>
            </a:r>
            <a:r>
              <a:rPr lang="vi-VN" sz="3600" baseline="30000" dirty="0" smtClean="0"/>
              <a:t> </a:t>
            </a:r>
            <a:r>
              <a:rPr lang="vi-VN" sz="3600" dirty="0" smtClean="0">
                <a:solidFill>
                  <a:srgbClr val="FFFF00"/>
                </a:solidFill>
              </a:rPr>
              <a:t>ba lần </a:t>
            </a:r>
            <a:r>
              <a:rPr lang="vi-VN" sz="3600" dirty="0" smtClean="0">
                <a:solidFill>
                  <a:schemeClr val="bg1"/>
                </a:solidFill>
              </a:rPr>
              <a:t>bị đòn, một lần bị </a:t>
            </a:r>
            <a:r>
              <a:rPr lang="vi-VN" sz="3600" dirty="0" smtClean="0">
                <a:solidFill>
                  <a:srgbClr val="FFFF00"/>
                </a:solidFill>
              </a:rPr>
              <a:t>ném đá, </a:t>
            </a:r>
            <a:r>
              <a:rPr lang="vi-VN" sz="3600" dirty="0" smtClean="0">
                <a:solidFill>
                  <a:schemeClr val="bg1"/>
                </a:solidFill>
              </a:rPr>
              <a:t>ba lần bị </a:t>
            </a:r>
            <a:r>
              <a:rPr lang="vi-VN" sz="3600" dirty="0" smtClean="0">
                <a:solidFill>
                  <a:srgbClr val="FFFF00"/>
                </a:solidFill>
              </a:rPr>
              <a:t>chìm tàu, </a:t>
            </a:r>
            <a:r>
              <a:rPr lang="vi-VN" sz="3600" dirty="0" smtClean="0">
                <a:solidFill>
                  <a:schemeClr val="bg1"/>
                </a:solidFill>
              </a:rPr>
              <a:t>một đêm một ngày trôi giạt trên biển… </a:t>
            </a:r>
            <a:endParaRPr lang="en-US" sz="3600" dirty="0">
              <a:solidFill>
                <a:schemeClr val="bg1"/>
              </a:solidFill>
              <a:latin typeface="Arial" pitchFamily="3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228600"/>
            <a:ext cx="8686800" cy="1017588"/>
          </a:xfrm>
          <a:noFill/>
          <a:effectLst>
            <a:outerShdw dist="35921" dir="2700000" algn="ctr" rotWithShape="0">
              <a:schemeClr val="bg2">
                <a:alpha val="74997"/>
              </a:schemeClr>
            </a:outerShdw>
          </a:effectLst>
          <a:extLst/>
        </p:spPr>
        <p:txBody>
          <a:bodyPr/>
          <a:lstStyle/>
          <a:p>
            <a:pPr>
              <a:defRPr/>
            </a:pPr>
            <a:r>
              <a:rPr lang="en-US" b="1" dirty="0" err="1" smtClean="0">
                <a:solidFill>
                  <a:srgbClr val="FFC000"/>
                </a:solidFill>
              </a:rPr>
              <a:t>Sự</a:t>
            </a:r>
            <a:r>
              <a:rPr lang="en-US" b="1" dirty="0" smtClean="0">
                <a:solidFill>
                  <a:srgbClr val="FFC000"/>
                </a:solidFill>
              </a:rPr>
              <a:t> hi </a:t>
            </a:r>
            <a:r>
              <a:rPr lang="en-US" b="1" dirty="0" err="1" smtClean="0">
                <a:solidFill>
                  <a:srgbClr val="FFC000"/>
                </a:solidFill>
              </a:rPr>
              <a:t>sinh</a:t>
            </a:r>
            <a:r>
              <a:rPr lang="en-US" b="1" dirty="0" smtClean="0">
                <a:solidFill>
                  <a:srgbClr val="FFC000"/>
                </a:solidFill>
              </a:rPr>
              <a:t> </a:t>
            </a:r>
            <a:r>
              <a:rPr lang="en-US" b="1" dirty="0" err="1" smtClean="0">
                <a:solidFill>
                  <a:srgbClr val="FFC000"/>
                </a:solidFill>
              </a:rPr>
              <a:t>của</a:t>
            </a:r>
            <a:r>
              <a:rPr lang="en-US" b="1" dirty="0" smtClean="0">
                <a:solidFill>
                  <a:srgbClr val="FFC000"/>
                </a:solidFill>
              </a:rPr>
              <a:t> </a:t>
            </a:r>
            <a:r>
              <a:rPr lang="en-US" b="1" dirty="0" err="1" smtClean="0">
                <a:solidFill>
                  <a:srgbClr val="FFC000"/>
                </a:solidFill>
              </a:rPr>
              <a:t>Phao-lô</a:t>
            </a:r>
            <a:r>
              <a:rPr lang="en-US" b="1" dirty="0" smtClean="0">
                <a:solidFill>
                  <a:srgbClr val="FFC000"/>
                </a:solidFill>
              </a:rPr>
              <a:t> </a:t>
            </a:r>
            <a:r>
              <a:rPr lang="en-US" dirty="0" smtClean="0"/>
              <a:t>…</a:t>
            </a:r>
          </a:p>
        </p:txBody>
      </p:sp>
      <p:sp>
        <p:nvSpPr>
          <p:cNvPr id="136195" name="Text Box 3"/>
          <p:cNvSpPr txBox="1">
            <a:spLocks noChangeArrowheads="1"/>
          </p:cNvSpPr>
          <p:nvPr/>
        </p:nvSpPr>
        <p:spPr bwMode="auto">
          <a:xfrm>
            <a:off x="898525" y="1639888"/>
            <a:ext cx="2301875" cy="457200"/>
          </a:xfrm>
          <a:prstGeom prst="rect">
            <a:avLst/>
          </a:prstGeom>
          <a:noFill/>
          <a:ln w="9525">
            <a:noFill/>
            <a:miter lim="800000"/>
            <a:headEnd/>
            <a:tailEnd/>
          </a:ln>
        </p:spPr>
        <p:txBody>
          <a:bodyPr>
            <a:spAutoFit/>
          </a:bodyPr>
          <a:lstStyle/>
          <a:p>
            <a:pPr eaLnBrk="0" hangingPunct="0"/>
            <a:endParaRPr lang="en-US">
              <a:solidFill>
                <a:srgbClr val="FFFFFF"/>
              </a:solidFill>
              <a:latin typeface="Arial" pitchFamily="34" charset="0"/>
            </a:endParaRPr>
          </a:p>
        </p:txBody>
      </p:sp>
      <p:sp>
        <p:nvSpPr>
          <p:cNvPr id="136196" name="Text Box 4"/>
          <p:cNvSpPr txBox="1">
            <a:spLocks noChangeArrowheads="1"/>
          </p:cNvSpPr>
          <p:nvPr/>
        </p:nvSpPr>
        <p:spPr bwMode="auto">
          <a:xfrm>
            <a:off x="746125" y="1639888"/>
            <a:ext cx="2073275" cy="457200"/>
          </a:xfrm>
          <a:prstGeom prst="rect">
            <a:avLst/>
          </a:prstGeom>
          <a:noFill/>
          <a:ln w="9525">
            <a:noFill/>
            <a:miter lim="800000"/>
            <a:headEnd/>
            <a:tailEnd/>
          </a:ln>
        </p:spPr>
        <p:txBody>
          <a:bodyPr>
            <a:spAutoFit/>
          </a:bodyPr>
          <a:lstStyle/>
          <a:p>
            <a:pPr eaLnBrk="0" hangingPunct="0"/>
            <a:endParaRPr lang="en-US">
              <a:solidFill>
                <a:srgbClr val="FFFFFF"/>
              </a:solidFill>
              <a:latin typeface="Arial" pitchFamily="34" charset="0"/>
            </a:endParaRPr>
          </a:p>
        </p:txBody>
      </p:sp>
      <p:sp>
        <p:nvSpPr>
          <p:cNvPr id="136197" name="Text Box 5"/>
          <p:cNvSpPr txBox="1">
            <a:spLocks noChangeArrowheads="1"/>
          </p:cNvSpPr>
          <p:nvPr/>
        </p:nvSpPr>
        <p:spPr bwMode="auto">
          <a:xfrm>
            <a:off x="228600" y="1524000"/>
            <a:ext cx="8915400" cy="4524315"/>
          </a:xfrm>
          <a:prstGeom prst="rect">
            <a:avLst/>
          </a:prstGeom>
          <a:noFill/>
          <a:ln w="9525">
            <a:noFill/>
            <a:miter lim="800000"/>
            <a:headEnd/>
            <a:tailEnd/>
          </a:ln>
        </p:spPr>
        <p:txBody>
          <a:bodyPr>
            <a:spAutoFit/>
          </a:bodyPr>
          <a:lstStyle/>
          <a:p>
            <a:pPr eaLnBrk="0" hangingPunct="0">
              <a:spcBef>
                <a:spcPct val="50000"/>
              </a:spcBef>
            </a:pPr>
            <a:r>
              <a:rPr lang="en-US" sz="3200" dirty="0" smtClean="0">
                <a:solidFill>
                  <a:schemeClr val="bg1"/>
                </a:solidFill>
              </a:rPr>
              <a:t>“…</a:t>
            </a:r>
            <a:r>
              <a:rPr lang="vi-VN" sz="3200" dirty="0" smtClean="0">
                <a:solidFill>
                  <a:schemeClr val="bg1"/>
                </a:solidFill>
              </a:rPr>
              <a:t>Trong nhiều cuộc hành trình, gặp nguy hiểm trên </a:t>
            </a:r>
            <a:r>
              <a:rPr lang="vi-VN" sz="3200" dirty="0" smtClean="0">
                <a:solidFill>
                  <a:srgbClr val="FFFF00"/>
                </a:solidFill>
              </a:rPr>
              <a:t>sông bến</a:t>
            </a:r>
            <a:r>
              <a:rPr lang="vi-VN" sz="3200" dirty="0" smtClean="0">
                <a:solidFill>
                  <a:schemeClr val="bg1"/>
                </a:solidFill>
              </a:rPr>
              <a:t>, nguy với </a:t>
            </a:r>
            <a:r>
              <a:rPr lang="vi-VN" sz="3200" dirty="0" smtClean="0">
                <a:solidFill>
                  <a:srgbClr val="FFFF00"/>
                </a:solidFill>
              </a:rPr>
              <a:t>trộm cướp</a:t>
            </a:r>
            <a:r>
              <a:rPr lang="vi-VN" sz="3200" dirty="0" smtClean="0">
                <a:solidFill>
                  <a:schemeClr val="bg1"/>
                </a:solidFill>
              </a:rPr>
              <a:t>, nguy với </a:t>
            </a:r>
            <a:r>
              <a:rPr lang="vi-VN" sz="3200" dirty="0" smtClean="0">
                <a:solidFill>
                  <a:srgbClr val="FFFF00"/>
                </a:solidFill>
              </a:rPr>
              <a:t>dân mình</a:t>
            </a:r>
            <a:r>
              <a:rPr lang="vi-VN" sz="3200" dirty="0" smtClean="0"/>
              <a:t>, </a:t>
            </a:r>
            <a:r>
              <a:rPr lang="vi-VN" sz="3200" dirty="0" smtClean="0">
                <a:solidFill>
                  <a:schemeClr val="bg1"/>
                </a:solidFill>
              </a:rPr>
              <a:t>nguy với </a:t>
            </a:r>
            <a:r>
              <a:rPr lang="vi-VN" sz="3200" dirty="0" smtClean="0">
                <a:solidFill>
                  <a:srgbClr val="FFFF00"/>
                </a:solidFill>
              </a:rPr>
              <a:t>dân</a:t>
            </a:r>
            <a:r>
              <a:rPr lang="vi-VN" sz="3200" dirty="0" smtClean="0">
                <a:solidFill>
                  <a:srgbClr val="0070C0"/>
                </a:solidFill>
              </a:rPr>
              <a:t> </a:t>
            </a:r>
            <a:r>
              <a:rPr lang="vi-VN" sz="3200" dirty="0" smtClean="0">
                <a:solidFill>
                  <a:srgbClr val="FFFF00"/>
                </a:solidFill>
              </a:rPr>
              <a:t>ngoại</a:t>
            </a:r>
            <a:r>
              <a:rPr lang="vi-VN" sz="3200" dirty="0" smtClean="0">
                <a:solidFill>
                  <a:schemeClr val="bg1"/>
                </a:solidFill>
              </a:rPr>
              <a:t>, nguy trong </a:t>
            </a:r>
            <a:r>
              <a:rPr lang="vi-VN" sz="3200" dirty="0" smtClean="0">
                <a:solidFill>
                  <a:srgbClr val="FFFF00"/>
                </a:solidFill>
              </a:rPr>
              <a:t>thành</a:t>
            </a:r>
            <a:r>
              <a:rPr lang="vi-VN" sz="3200" dirty="0" smtClean="0">
                <a:solidFill>
                  <a:srgbClr val="0070C0"/>
                </a:solidFill>
              </a:rPr>
              <a:t> </a:t>
            </a:r>
            <a:r>
              <a:rPr lang="vi-VN" sz="3200" dirty="0" smtClean="0">
                <a:solidFill>
                  <a:srgbClr val="FFFF00"/>
                </a:solidFill>
              </a:rPr>
              <a:t>phố</a:t>
            </a:r>
            <a:r>
              <a:rPr lang="vi-VN" sz="3200" dirty="0" smtClean="0">
                <a:solidFill>
                  <a:schemeClr val="bg1"/>
                </a:solidFill>
              </a:rPr>
              <a:t>, nguy ngoài </a:t>
            </a:r>
            <a:r>
              <a:rPr lang="vi-VN" sz="3200" dirty="0" smtClean="0">
                <a:solidFill>
                  <a:srgbClr val="FFFF00"/>
                </a:solidFill>
              </a:rPr>
              <a:t>hoang mạc</a:t>
            </a:r>
            <a:r>
              <a:rPr lang="vi-VN" sz="3200" dirty="0" smtClean="0">
                <a:solidFill>
                  <a:schemeClr val="bg1"/>
                </a:solidFill>
              </a:rPr>
              <a:t>, nguy trên </a:t>
            </a:r>
            <a:r>
              <a:rPr lang="vi-VN" sz="3200" dirty="0" smtClean="0">
                <a:solidFill>
                  <a:srgbClr val="FFFF00"/>
                </a:solidFill>
              </a:rPr>
              <a:t>biển cả</a:t>
            </a:r>
            <a:r>
              <a:rPr lang="vi-VN" sz="3200" dirty="0" smtClean="0">
                <a:solidFill>
                  <a:schemeClr val="bg1"/>
                </a:solidFill>
              </a:rPr>
              <a:t>,</a:t>
            </a:r>
            <a:r>
              <a:rPr lang="vi-VN" sz="3200" dirty="0" smtClean="0"/>
              <a:t> </a:t>
            </a:r>
            <a:r>
              <a:rPr lang="vi-VN" sz="3200" dirty="0" smtClean="0">
                <a:solidFill>
                  <a:schemeClr val="bg1"/>
                </a:solidFill>
              </a:rPr>
              <a:t>nguy với những </a:t>
            </a:r>
            <a:r>
              <a:rPr lang="vi-VN" sz="3200" dirty="0" smtClean="0">
                <a:solidFill>
                  <a:srgbClr val="FFFF00"/>
                </a:solidFill>
              </a:rPr>
              <a:t>kẻ giả danh </a:t>
            </a:r>
            <a:r>
              <a:rPr lang="vi-VN" sz="3200" dirty="0" smtClean="0">
                <a:solidFill>
                  <a:schemeClr val="bg1"/>
                </a:solidFill>
              </a:rPr>
              <a:t>anh em</a:t>
            </a:r>
            <a:r>
              <a:rPr lang="en-US" sz="3200" dirty="0" smtClean="0">
                <a:solidFill>
                  <a:schemeClr val="bg1"/>
                </a:solidFill>
              </a:rPr>
              <a:t>, </a:t>
            </a:r>
            <a:r>
              <a:rPr lang="vi-VN" sz="3200" dirty="0" smtClean="0">
                <a:solidFill>
                  <a:schemeClr val="bg1"/>
                </a:solidFill>
              </a:rPr>
              <a:t>chịu khó chịu nhọc, lắm lúc </a:t>
            </a:r>
            <a:r>
              <a:rPr lang="vi-VN" sz="3200" dirty="0" smtClean="0">
                <a:solidFill>
                  <a:srgbClr val="FFFF00"/>
                </a:solidFill>
              </a:rPr>
              <a:t>thức đêm</a:t>
            </a:r>
            <a:r>
              <a:rPr lang="vi-VN" sz="3200" dirty="0" smtClean="0">
                <a:solidFill>
                  <a:schemeClr val="bg1"/>
                </a:solidFill>
              </a:rPr>
              <a:t>, chịu </a:t>
            </a:r>
            <a:r>
              <a:rPr lang="vi-VN" sz="3200" dirty="0" smtClean="0">
                <a:solidFill>
                  <a:srgbClr val="FFFF00"/>
                </a:solidFill>
              </a:rPr>
              <a:t>đói</a:t>
            </a:r>
            <a:r>
              <a:rPr lang="vi-VN" sz="3200" dirty="0" smtClean="0"/>
              <a:t> </a:t>
            </a:r>
            <a:r>
              <a:rPr lang="vi-VN" sz="3200" dirty="0" smtClean="0">
                <a:solidFill>
                  <a:schemeClr val="bg1"/>
                </a:solidFill>
              </a:rPr>
              <a:t>chịu</a:t>
            </a:r>
            <a:r>
              <a:rPr lang="vi-VN" sz="3200" dirty="0" smtClean="0"/>
              <a:t> </a:t>
            </a:r>
            <a:r>
              <a:rPr lang="vi-VN" sz="3200" dirty="0" smtClean="0">
                <a:solidFill>
                  <a:srgbClr val="FFFF00"/>
                </a:solidFill>
              </a:rPr>
              <a:t>khát</a:t>
            </a:r>
            <a:r>
              <a:rPr lang="vi-VN" sz="3200" dirty="0" smtClean="0">
                <a:solidFill>
                  <a:schemeClr val="bg1"/>
                </a:solidFill>
              </a:rPr>
              <a:t>,</a:t>
            </a:r>
            <a:r>
              <a:rPr lang="vi-VN" sz="3200" dirty="0" smtClean="0"/>
              <a:t> </a:t>
            </a:r>
            <a:r>
              <a:rPr lang="vi-VN" sz="3200" dirty="0" smtClean="0">
                <a:solidFill>
                  <a:schemeClr val="bg1"/>
                </a:solidFill>
              </a:rPr>
              <a:t>bao lần </a:t>
            </a:r>
            <a:r>
              <a:rPr lang="vi-VN" sz="3200" dirty="0" smtClean="0">
                <a:solidFill>
                  <a:srgbClr val="FFFF00"/>
                </a:solidFill>
              </a:rPr>
              <a:t>nhịn ăn</a:t>
            </a:r>
            <a:r>
              <a:rPr lang="vi-VN" sz="3200" dirty="0" smtClean="0">
                <a:solidFill>
                  <a:schemeClr val="bg1"/>
                </a:solidFill>
              </a:rPr>
              <a:t>, chịu </a:t>
            </a:r>
            <a:r>
              <a:rPr lang="vi-VN" sz="3200" dirty="0" smtClean="0">
                <a:solidFill>
                  <a:srgbClr val="FFFF00"/>
                </a:solidFill>
              </a:rPr>
              <a:t>rét mướt, trần truồng</a:t>
            </a:r>
            <a:r>
              <a:rPr lang="vi-VN" sz="3200" dirty="0" smtClean="0"/>
              <a:t>. </a:t>
            </a:r>
            <a:r>
              <a:rPr lang="vi-VN" sz="3200" dirty="0" smtClean="0">
                <a:solidFill>
                  <a:schemeClr val="bg1"/>
                </a:solidFill>
              </a:rPr>
              <a:t>Chưa kể những </a:t>
            </a:r>
            <a:r>
              <a:rPr lang="vi-VN" sz="3200" dirty="0" smtClean="0">
                <a:solidFill>
                  <a:srgbClr val="FFFF00"/>
                </a:solidFill>
              </a:rPr>
              <a:t>việc khác</a:t>
            </a:r>
            <a:r>
              <a:rPr lang="vi-VN" sz="3200" dirty="0" smtClean="0">
                <a:solidFill>
                  <a:schemeClr val="bg1"/>
                </a:solidFill>
              </a:rPr>
              <a:t>, hằng ngày tôi phải lo lắng về tất cả các Hội Thánh</a:t>
            </a:r>
            <a:r>
              <a:rPr lang="en-US" sz="3200" dirty="0" smtClean="0">
                <a:solidFill>
                  <a:schemeClr val="bg1"/>
                </a:solidFill>
              </a:rPr>
              <a:t>.” </a:t>
            </a:r>
            <a:r>
              <a:rPr lang="en-US" sz="3200" dirty="0" smtClean="0">
                <a:solidFill>
                  <a:srgbClr val="FFFF00"/>
                </a:solidFill>
              </a:rPr>
              <a:t>(II </a:t>
            </a:r>
            <a:r>
              <a:rPr lang="en-US" sz="3200" dirty="0" err="1" smtClean="0">
                <a:solidFill>
                  <a:srgbClr val="FFFF00"/>
                </a:solidFill>
              </a:rPr>
              <a:t>Cô</a:t>
            </a:r>
            <a:r>
              <a:rPr lang="en-US" sz="3200" dirty="0" smtClean="0">
                <a:solidFill>
                  <a:srgbClr val="FFFF00"/>
                </a:solidFill>
              </a:rPr>
              <a:t> 11:23-28)</a:t>
            </a:r>
            <a:endParaRPr lang="en-US" sz="3200" dirty="0">
              <a:solidFill>
                <a:srgbClr val="FFFF00"/>
              </a:solidFill>
              <a:latin typeface="Arial" pitchFamily="3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cstate="print"/>
          <a:srcRect l="6201" b="7143"/>
          <a:stretch>
            <a:fillRect/>
          </a:stretch>
        </p:blipFill>
        <p:spPr bwMode="auto">
          <a:xfrm>
            <a:off x="0" y="0"/>
            <a:ext cx="9220200" cy="6810375"/>
          </a:xfrm>
          <a:prstGeom prst="rect">
            <a:avLst/>
          </a:prstGeom>
          <a:noFill/>
          <a:ln w="9525">
            <a:noFill/>
            <a:miter lim="800000"/>
            <a:headEnd/>
            <a:tailEnd/>
          </a:ln>
        </p:spPr>
      </p:pic>
      <p:sp>
        <p:nvSpPr>
          <p:cNvPr id="18435" name="Rectangle 3"/>
          <p:cNvSpPr>
            <a:spLocks noGrp="1" noChangeArrowheads="1"/>
          </p:cNvSpPr>
          <p:nvPr>
            <p:ph type="title"/>
          </p:nvPr>
        </p:nvSpPr>
        <p:spPr>
          <a:xfrm>
            <a:off x="0" y="990600"/>
            <a:ext cx="9144000" cy="5486400"/>
          </a:xfrm>
          <a:effectLst>
            <a:outerShdw dist="35921" dir="2700000" algn="ctr" rotWithShape="0">
              <a:srgbClr val="000000">
                <a:alpha val="74997"/>
              </a:srgbClr>
            </a:outerShdw>
          </a:effectLst>
        </p:spPr>
        <p:txBody>
          <a:bodyPr/>
          <a:lstStyle/>
          <a:p>
            <a:pPr>
              <a:defRPr/>
            </a:pPr>
            <a:r>
              <a:rPr lang="ja-JP" altLang="en-US" sz="5400" b="1" smtClean="0">
                <a:solidFill>
                  <a:schemeClr val="bg1"/>
                </a:solidFill>
                <a:latin typeface="Arial" pitchFamily="34" charset="0"/>
              </a:rPr>
              <a:t>“</a:t>
            </a:r>
            <a:r>
              <a:rPr lang="vi-VN" sz="5400" dirty="0">
                <a:solidFill>
                  <a:schemeClr val="bg1"/>
                </a:solidFill>
              </a:rPr>
              <a:t>Vậy nên, chúng tôi không nản lòng, dù con người bên ngoài bị suy mòn dần, nhưng con người bên trong ngày càng đổi mới hơn</a:t>
            </a:r>
            <a:r>
              <a:rPr lang="ja-JP" altLang="en-US" sz="5400" b="1" smtClean="0">
                <a:solidFill>
                  <a:schemeClr val="bg1"/>
                </a:solidFill>
                <a:latin typeface="Arial" pitchFamily="34" charset="0"/>
              </a:rPr>
              <a:t>”</a:t>
            </a:r>
            <a:r>
              <a:rPr lang="en-US" altLang="ja-JP" sz="5400" b="1" dirty="0" smtClean="0">
                <a:solidFill>
                  <a:schemeClr val="bg1"/>
                </a:solidFill>
                <a:latin typeface="Arial" pitchFamily="34" charset="0"/>
              </a:rPr>
              <a:t/>
            </a:r>
            <a:br>
              <a:rPr lang="en-US" altLang="ja-JP" sz="5400" b="1" dirty="0" smtClean="0">
                <a:solidFill>
                  <a:schemeClr val="bg1"/>
                </a:solidFill>
                <a:latin typeface="Arial" pitchFamily="34" charset="0"/>
              </a:rPr>
            </a:br>
            <a:r>
              <a:rPr lang="en-US" altLang="ja-JP" sz="5400" b="1" dirty="0" smtClean="0">
                <a:solidFill>
                  <a:schemeClr val="bg1"/>
                </a:solidFill>
                <a:latin typeface="Arial" pitchFamily="34" charset="0"/>
              </a:rPr>
              <a:t>(II </a:t>
            </a:r>
            <a:r>
              <a:rPr lang="en-US" altLang="ja-JP" sz="5400" b="1" dirty="0" err="1" smtClean="0">
                <a:solidFill>
                  <a:schemeClr val="bg1"/>
                </a:solidFill>
                <a:latin typeface="Arial" pitchFamily="34" charset="0"/>
              </a:rPr>
              <a:t>Cô</a:t>
            </a:r>
            <a:r>
              <a:rPr lang="en-US" altLang="ja-JP" sz="5400" b="1" dirty="0" smtClean="0">
                <a:solidFill>
                  <a:schemeClr val="bg1"/>
                </a:solidFill>
                <a:latin typeface="Arial" pitchFamily="34" charset="0"/>
              </a:rPr>
              <a:t> 4:16)</a:t>
            </a:r>
            <a:endParaRPr lang="en-US" sz="4800" dirty="0" smtClean="0">
              <a:solidFill>
                <a:srgbClr val="000000"/>
              </a:solidFill>
              <a:latin typeface="Times" pitchFamily="-8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idx="4294967295"/>
          </p:nvPr>
        </p:nvSpPr>
        <p:spPr>
          <a:xfrm>
            <a:off x="228600" y="152400"/>
            <a:ext cx="4876800" cy="6324600"/>
          </a:xfrm>
        </p:spPr>
        <p:txBody>
          <a:bodyPr>
            <a:normAutofit/>
          </a:bodyPr>
          <a:lstStyle/>
          <a:p>
            <a:pPr eaLnBrk="1" hangingPunct="1"/>
            <a:r>
              <a:rPr lang="en-US" sz="6000" dirty="0" err="1" smtClean="0">
                <a:solidFill>
                  <a:schemeClr val="bg1"/>
                </a:solidFill>
                <a:latin typeface="Arial" pitchFamily="34" charset="0"/>
                <a:cs typeface="Arial" pitchFamily="34" charset="0"/>
              </a:rPr>
              <a:t>Chúng</a:t>
            </a:r>
            <a:r>
              <a:rPr lang="en-US" sz="6000" dirty="0" smtClean="0">
                <a:solidFill>
                  <a:schemeClr val="bg1"/>
                </a:solidFill>
                <a:latin typeface="Arial" pitchFamily="34" charset="0"/>
                <a:cs typeface="Arial" pitchFamily="34" charset="0"/>
              </a:rPr>
              <a:t> </a:t>
            </a:r>
            <a:r>
              <a:rPr lang="en-US" sz="6000" dirty="0" err="1" smtClean="0">
                <a:solidFill>
                  <a:schemeClr val="bg1"/>
                </a:solidFill>
                <a:latin typeface="Arial" pitchFamily="34" charset="0"/>
                <a:cs typeface="Arial" pitchFamily="34" charset="0"/>
              </a:rPr>
              <a:t>ta</a:t>
            </a:r>
            <a:r>
              <a:rPr lang="en-US" sz="6000" dirty="0" smtClean="0">
                <a:solidFill>
                  <a:schemeClr val="bg1"/>
                </a:solidFill>
                <a:latin typeface="Arial" pitchFamily="34" charset="0"/>
                <a:cs typeface="Arial" pitchFamily="34" charset="0"/>
              </a:rPr>
              <a:t> </a:t>
            </a:r>
            <a:r>
              <a:rPr lang="en-US" sz="6000" dirty="0" err="1" smtClean="0">
                <a:solidFill>
                  <a:schemeClr val="bg1"/>
                </a:solidFill>
                <a:latin typeface="Arial" pitchFamily="34" charset="0"/>
                <a:cs typeface="Arial" pitchFamily="34" charset="0"/>
              </a:rPr>
              <a:t>xem</a:t>
            </a:r>
            <a:r>
              <a:rPr lang="en-US" sz="6000" dirty="0" smtClean="0">
                <a:solidFill>
                  <a:schemeClr val="bg1"/>
                </a:solidFill>
                <a:latin typeface="Arial" pitchFamily="34" charset="0"/>
                <a:cs typeface="Arial" pitchFamily="34" charset="0"/>
              </a:rPr>
              <a:t> </a:t>
            </a:r>
            <a:r>
              <a:rPr lang="en-US" sz="6000" dirty="0" err="1" smtClean="0">
                <a:solidFill>
                  <a:schemeClr val="bg1"/>
                </a:solidFill>
                <a:latin typeface="Arial" pitchFamily="34" charset="0"/>
                <a:cs typeface="Arial" pitchFamily="34" charset="0"/>
              </a:rPr>
              <a:t>hai</a:t>
            </a:r>
            <a:r>
              <a:rPr lang="en-US" sz="6000" dirty="0" smtClean="0">
                <a:solidFill>
                  <a:schemeClr val="bg1"/>
                </a:solidFill>
                <a:latin typeface="Arial" pitchFamily="34" charset="0"/>
                <a:cs typeface="Arial" pitchFamily="34" charset="0"/>
              </a:rPr>
              <a:t> </a:t>
            </a:r>
            <a:r>
              <a:rPr lang="en-US" sz="6000" dirty="0" err="1" smtClean="0">
                <a:solidFill>
                  <a:schemeClr val="bg1"/>
                </a:solidFill>
                <a:latin typeface="Arial" pitchFamily="34" charset="0"/>
                <a:cs typeface="Arial" pitchFamily="34" charset="0"/>
              </a:rPr>
              <a:t>cách</a:t>
            </a:r>
            <a:r>
              <a:rPr lang="en-US" sz="6000" dirty="0" smtClean="0">
                <a:solidFill>
                  <a:schemeClr val="bg1"/>
                </a:solidFill>
                <a:latin typeface="Arial" pitchFamily="34" charset="0"/>
                <a:cs typeface="Arial" pitchFamily="34" charset="0"/>
              </a:rPr>
              <a:t> </a:t>
            </a:r>
            <a:r>
              <a:rPr lang="en-US" sz="6000" dirty="0" err="1" smtClean="0">
                <a:solidFill>
                  <a:schemeClr val="bg1"/>
                </a:solidFill>
                <a:latin typeface="Arial" pitchFamily="34" charset="0"/>
                <a:cs typeface="Arial" pitchFamily="34" charset="0"/>
              </a:rPr>
              <a:t>Phao-lô</a:t>
            </a:r>
            <a:r>
              <a:rPr lang="en-US" sz="6000" dirty="0" smtClean="0">
                <a:solidFill>
                  <a:schemeClr val="bg1"/>
                </a:solidFill>
                <a:latin typeface="Arial" pitchFamily="34" charset="0"/>
                <a:cs typeface="Arial" pitchFamily="34" charset="0"/>
              </a:rPr>
              <a:t> </a:t>
            </a:r>
            <a:r>
              <a:rPr lang="en-US" sz="6000" dirty="0" err="1" smtClean="0">
                <a:solidFill>
                  <a:schemeClr val="bg1"/>
                </a:solidFill>
                <a:latin typeface="Arial" pitchFamily="34" charset="0"/>
                <a:cs typeface="Arial" pitchFamily="34" charset="0"/>
              </a:rPr>
              <a:t>vượt</a:t>
            </a:r>
            <a:r>
              <a:rPr lang="en-US" sz="6000" dirty="0" smtClean="0">
                <a:solidFill>
                  <a:schemeClr val="bg1"/>
                </a:solidFill>
                <a:latin typeface="Arial" pitchFamily="34" charset="0"/>
                <a:cs typeface="Arial" pitchFamily="34" charset="0"/>
              </a:rPr>
              <a:t> qua </a:t>
            </a:r>
            <a:r>
              <a:rPr lang="en-US" sz="6000" dirty="0" err="1" smtClean="0">
                <a:solidFill>
                  <a:schemeClr val="bg1"/>
                </a:solidFill>
                <a:latin typeface="Arial" pitchFamily="34" charset="0"/>
                <a:cs typeface="Arial" pitchFamily="34" charset="0"/>
              </a:rPr>
              <a:t>nỗi</a:t>
            </a:r>
            <a:r>
              <a:rPr lang="en-US" sz="6000" dirty="0" smtClean="0">
                <a:solidFill>
                  <a:schemeClr val="bg1"/>
                </a:solidFill>
                <a:latin typeface="Arial" pitchFamily="34" charset="0"/>
                <a:cs typeface="Arial" pitchFamily="34" charset="0"/>
              </a:rPr>
              <a:t> </a:t>
            </a:r>
            <a:r>
              <a:rPr lang="en-US" sz="6000" dirty="0" err="1" smtClean="0">
                <a:solidFill>
                  <a:schemeClr val="bg1"/>
                </a:solidFill>
                <a:latin typeface="Arial" pitchFamily="34" charset="0"/>
                <a:cs typeface="Arial" pitchFamily="34" charset="0"/>
              </a:rPr>
              <a:t>buồn</a:t>
            </a:r>
            <a:endParaRPr lang="en-US" sz="4800" dirty="0" smtClean="0">
              <a:solidFill>
                <a:schemeClr val="bg1"/>
              </a:solidFill>
              <a:latin typeface="Arial" pitchFamily="34" charset="0"/>
              <a:cs typeface="Arial" pitchFamily="34" charset="0"/>
            </a:endParaRPr>
          </a:p>
        </p:txBody>
      </p:sp>
      <p:pic>
        <p:nvPicPr>
          <p:cNvPr id="138243" name="Picture 3" descr="Tessie"/>
          <p:cNvPicPr>
            <a:picLocks noChangeAspect="1" noChangeArrowheads="1"/>
          </p:cNvPicPr>
          <p:nvPr/>
        </p:nvPicPr>
        <p:blipFill>
          <a:blip r:embed="rId3" cstate="print"/>
          <a:srcRect/>
          <a:stretch>
            <a:fillRect/>
          </a:stretch>
        </p:blipFill>
        <p:spPr bwMode="auto">
          <a:xfrm>
            <a:off x="5181600" y="1295400"/>
            <a:ext cx="3552825" cy="4343400"/>
          </a:xfrm>
          <a:prstGeom prst="rect">
            <a:avLst/>
          </a:prstGeom>
          <a:noFill/>
          <a:ln w="9525">
            <a:noFill/>
            <a:miter lim="800000"/>
            <a:headEnd/>
            <a:tailEnd/>
          </a:ln>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9459" name="Rectangle 3"/>
          <p:cNvSpPr>
            <a:spLocks noGrp="1" noChangeArrowheads="1"/>
          </p:cNvSpPr>
          <p:nvPr>
            <p:ph type="title"/>
          </p:nvPr>
        </p:nvSpPr>
        <p:spPr>
          <a:xfrm>
            <a:off x="457200" y="152400"/>
            <a:ext cx="8077200" cy="4419600"/>
          </a:xfrm>
          <a:effectLst>
            <a:outerShdw dist="35921" dir="2700000" algn="ctr" rotWithShape="0">
              <a:srgbClr val="000000">
                <a:alpha val="74997"/>
              </a:srgbClr>
            </a:outerShdw>
          </a:effectLst>
        </p:spPr>
        <p:txBody>
          <a:bodyPr>
            <a:normAutofit/>
          </a:bodyPr>
          <a:lstStyle/>
          <a:p>
            <a:pPr eaLnBrk="1" hangingPunct="1">
              <a:defRPr/>
            </a:pPr>
            <a:r>
              <a:rPr lang="en-US" sz="6000" b="1" dirty="0" smtClean="0">
                <a:solidFill>
                  <a:schemeClr val="bg1"/>
                </a:solidFill>
                <a:latin typeface="Arial" charset="0"/>
                <a:ea typeface="+mj-ea"/>
                <a:cs typeface="+mj-cs"/>
              </a:rPr>
              <a:t>I. </a:t>
            </a:r>
            <a:r>
              <a:rPr lang="en-US" sz="6000" b="1" dirty="0" err="1" smtClean="0">
                <a:solidFill>
                  <a:schemeClr val="bg1"/>
                </a:solidFill>
                <a:latin typeface="Arial" charset="0"/>
                <a:ea typeface="+mj-ea"/>
                <a:cs typeface="+mj-cs"/>
              </a:rPr>
              <a:t>Xem</a:t>
            </a:r>
            <a:r>
              <a:rPr lang="en-US" sz="6000" b="1" dirty="0" smtClean="0">
                <a:solidFill>
                  <a:schemeClr val="bg1"/>
                </a:solidFill>
                <a:latin typeface="Arial" charset="0"/>
                <a:ea typeface="+mj-ea"/>
                <a:cs typeface="+mj-cs"/>
              </a:rPr>
              <a:t> </a:t>
            </a:r>
            <a:r>
              <a:rPr lang="en-US" sz="6000" b="1" dirty="0" err="1" smtClean="0">
                <a:solidFill>
                  <a:schemeClr val="bg1"/>
                </a:solidFill>
                <a:latin typeface="Arial" charset="0"/>
                <a:ea typeface="+mj-ea"/>
                <a:cs typeface="+mj-cs"/>
              </a:rPr>
              <a:t>nỗi</a:t>
            </a:r>
            <a:r>
              <a:rPr lang="en-US" sz="6000" b="1" dirty="0" smtClean="0">
                <a:solidFill>
                  <a:schemeClr val="bg1"/>
                </a:solidFill>
                <a:latin typeface="Arial" charset="0"/>
                <a:ea typeface="+mj-ea"/>
                <a:cs typeface="+mj-cs"/>
              </a:rPr>
              <a:t> </a:t>
            </a:r>
            <a:r>
              <a:rPr lang="en-US" sz="6000" b="1" dirty="0" err="1" smtClean="0">
                <a:solidFill>
                  <a:schemeClr val="bg1"/>
                </a:solidFill>
                <a:latin typeface="Arial" charset="0"/>
                <a:ea typeface="+mj-ea"/>
                <a:cs typeface="+mj-cs"/>
              </a:rPr>
              <a:t>buồn</a:t>
            </a:r>
            <a:r>
              <a:rPr lang="en-US" sz="6000" b="1" dirty="0" smtClean="0">
                <a:solidFill>
                  <a:schemeClr val="bg1"/>
                </a:solidFill>
                <a:latin typeface="Arial" charset="0"/>
                <a:ea typeface="+mj-ea"/>
                <a:cs typeface="+mj-cs"/>
              </a:rPr>
              <a:t> </a:t>
            </a:r>
            <a:r>
              <a:rPr lang="en-US" sz="6000" b="1" dirty="0" err="1" smtClean="0">
                <a:solidFill>
                  <a:schemeClr val="bg1"/>
                </a:solidFill>
                <a:latin typeface="Arial" charset="0"/>
                <a:ea typeface="+mj-ea"/>
                <a:cs typeface="+mj-cs"/>
              </a:rPr>
              <a:t>như</a:t>
            </a:r>
            <a:r>
              <a:rPr lang="en-US" sz="6000" b="1" dirty="0" smtClean="0">
                <a:solidFill>
                  <a:schemeClr val="bg1"/>
                </a:solidFill>
                <a:latin typeface="Arial" charset="0"/>
                <a:ea typeface="+mj-ea"/>
                <a:cs typeface="+mj-cs"/>
              </a:rPr>
              <a:t>  </a:t>
            </a:r>
            <a:r>
              <a:rPr lang="en-US" sz="6000" b="1" u="sng" dirty="0" err="1" smtClean="0">
                <a:solidFill>
                  <a:srgbClr val="F9FF33"/>
                </a:solidFill>
                <a:latin typeface="Arial" charset="0"/>
                <a:ea typeface="+mj-ea"/>
                <a:cs typeface="+mj-cs"/>
              </a:rPr>
              <a:t>tầm</a:t>
            </a:r>
            <a:r>
              <a:rPr lang="en-US" sz="6000" b="1" u="sng" dirty="0" smtClean="0">
                <a:solidFill>
                  <a:srgbClr val="F9FF33"/>
                </a:solidFill>
                <a:latin typeface="Arial" charset="0"/>
                <a:ea typeface="+mj-ea"/>
                <a:cs typeface="+mj-cs"/>
              </a:rPr>
              <a:t> </a:t>
            </a:r>
            <a:r>
              <a:rPr lang="en-US" sz="6000" b="1" u="sng" dirty="0" err="1" smtClean="0">
                <a:solidFill>
                  <a:srgbClr val="F9FF33"/>
                </a:solidFill>
                <a:latin typeface="Arial" charset="0"/>
                <a:ea typeface="+mj-ea"/>
                <a:cs typeface="+mj-cs"/>
              </a:rPr>
              <a:t>thường</a:t>
            </a:r>
            <a:r>
              <a:rPr lang="en-US" sz="6000" b="1" dirty="0" smtClean="0">
                <a:solidFill>
                  <a:schemeClr val="bg1"/>
                </a:solidFill>
                <a:latin typeface="Arial" charset="0"/>
                <a:ea typeface="+mj-ea"/>
                <a:cs typeface="+mj-cs"/>
              </a:rPr>
              <a:t> so </a:t>
            </a:r>
            <a:r>
              <a:rPr lang="en-US" sz="6000" b="1" dirty="0" err="1" smtClean="0">
                <a:solidFill>
                  <a:schemeClr val="bg1"/>
                </a:solidFill>
                <a:latin typeface="Arial" charset="0"/>
                <a:ea typeface="+mj-ea"/>
                <a:cs typeface="+mj-cs"/>
              </a:rPr>
              <a:t>với</a:t>
            </a:r>
            <a:r>
              <a:rPr lang="en-US" sz="6000" b="1" dirty="0" smtClean="0">
                <a:solidFill>
                  <a:schemeClr val="bg1"/>
                </a:solidFill>
                <a:latin typeface="Arial" charset="0"/>
                <a:ea typeface="+mj-ea"/>
                <a:cs typeface="+mj-cs"/>
              </a:rPr>
              <a:t> </a:t>
            </a:r>
            <a:r>
              <a:rPr lang="en-US" sz="6000" b="1" dirty="0" err="1" smtClean="0">
                <a:solidFill>
                  <a:schemeClr val="bg1"/>
                </a:solidFill>
                <a:latin typeface="Arial" charset="0"/>
                <a:ea typeface="+mj-ea"/>
                <a:cs typeface="+mj-cs"/>
              </a:rPr>
              <a:t>phần</a:t>
            </a:r>
            <a:r>
              <a:rPr lang="en-US" sz="6000" b="1" dirty="0" smtClean="0">
                <a:solidFill>
                  <a:schemeClr val="bg1"/>
                </a:solidFill>
                <a:latin typeface="Arial" charset="0"/>
                <a:ea typeface="+mj-ea"/>
                <a:cs typeface="+mj-cs"/>
              </a:rPr>
              <a:t> </a:t>
            </a:r>
            <a:r>
              <a:rPr lang="en-US" sz="6000" b="1" dirty="0" err="1" smtClean="0">
                <a:solidFill>
                  <a:schemeClr val="bg1"/>
                </a:solidFill>
                <a:latin typeface="Arial" charset="0"/>
                <a:ea typeface="+mj-ea"/>
                <a:cs typeface="+mj-cs"/>
              </a:rPr>
              <a:t>thưởng</a:t>
            </a:r>
            <a:r>
              <a:rPr lang="en-US" sz="6000" b="1" dirty="0" smtClean="0">
                <a:solidFill>
                  <a:schemeClr val="bg1"/>
                </a:solidFill>
                <a:latin typeface="Arial" charset="0"/>
                <a:ea typeface="+mj-ea"/>
                <a:cs typeface="+mj-cs"/>
              </a:rPr>
              <a:t> </a:t>
            </a:r>
            <a:r>
              <a:rPr lang="en-US" sz="6000" b="1" dirty="0" err="1" smtClean="0">
                <a:solidFill>
                  <a:schemeClr val="bg1"/>
                </a:solidFill>
                <a:latin typeface="Arial" charset="0"/>
                <a:ea typeface="+mj-ea"/>
                <a:cs typeface="+mj-cs"/>
              </a:rPr>
              <a:t>của</a:t>
            </a:r>
            <a:r>
              <a:rPr lang="en-US" sz="6000" b="1" dirty="0" smtClean="0">
                <a:solidFill>
                  <a:schemeClr val="bg1"/>
                </a:solidFill>
                <a:latin typeface="Arial" charset="0"/>
                <a:ea typeface="+mj-ea"/>
                <a:cs typeface="+mj-cs"/>
              </a:rPr>
              <a:t> </a:t>
            </a:r>
            <a:r>
              <a:rPr lang="en-US" sz="6000" b="1" dirty="0" err="1" smtClean="0">
                <a:solidFill>
                  <a:schemeClr val="bg1"/>
                </a:solidFill>
                <a:latin typeface="Arial" charset="0"/>
                <a:ea typeface="+mj-ea"/>
                <a:cs typeface="+mj-cs"/>
              </a:rPr>
              <a:t>chúng</a:t>
            </a:r>
            <a:r>
              <a:rPr lang="en-US" sz="6000" b="1" dirty="0" smtClean="0">
                <a:solidFill>
                  <a:schemeClr val="bg1"/>
                </a:solidFill>
                <a:latin typeface="Arial" charset="0"/>
                <a:ea typeface="+mj-ea"/>
                <a:cs typeface="+mj-cs"/>
              </a:rPr>
              <a:t> </a:t>
            </a:r>
            <a:r>
              <a:rPr lang="en-US" sz="6000" b="1" dirty="0" err="1" smtClean="0">
                <a:solidFill>
                  <a:schemeClr val="bg1"/>
                </a:solidFill>
                <a:latin typeface="Arial" charset="0"/>
                <a:ea typeface="+mj-ea"/>
                <a:cs typeface="+mj-cs"/>
              </a:rPr>
              <a:t>ta</a:t>
            </a:r>
            <a:r>
              <a:rPr lang="en-US" sz="6000" b="1" dirty="0" smtClean="0">
                <a:solidFill>
                  <a:schemeClr val="bg1"/>
                </a:solidFill>
                <a:latin typeface="Arial" charset="0"/>
                <a:ea typeface="+mj-ea"/>
                <a:cs typeface="+mj-cs"/>
              </a:rPr>
              <a:t> (4:17)</a:t>
            </a:r>
            <a:endParaRPr lang="en-US" sz="5400" b="1" dirty="0" smtClean="0">
              <a:solidFill>
                <a:schemeClr val="bg1"/>
              </a:solidFill>
              <a:ea typeface="+mj-ea"/>
              <a:cs typeface="+mj-cs"/>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Sunrise &amp; Sunset 1607"/>
          <p:cNvPicPr>
            <a:picLocks noChangeAspect="1" noChangeArrowheads="1"/>
          </p:cNvPicPr>
          <p:nvPr/>
        </p:nvPicPr>
        <p:blipFill>
          <a:blip r:embed="rId3" cstate="print"/>
          <a:srcRect/>
          <a:stretch>
            <a:fillRect/>
          </a:stretch>
        </p:blipFill>
        <p:spPr bwMode="auto">
          <a:xfrm>
            <a:off x="0" y="0"/>
            <a:ext cx="9144000" cy="6867525"/>
          </a:xfrm>
          <a:prstGeom prst="rect">
            <a:avLst/>
          </a:prstGeom>
          <a:noFill/>
          <a:ln w="9525">
            <a:noFill/>
            <a:miter lim="800000"/>
            <a:headEnd/>
            <a:tailEnd/>
          </a:ln>
        </p:spPr>
      </p:pic>
      <p:sp>
        <p:nvSpPr>
          <p:cNvPr id="228355" name="Rectangle 3"/>
          <p:cNvSpPr>
            <a:spLocks noGrp="1" noChangeArrowheads="1"/>
          </p:cNvSpPr>
          <p:nvPr>
            <p:ph type="ctrTitle"/>
          </p:nvPr>
        </p:nvSpPr>
        <p:spPr>
          <a:xfrm>
            <a:off x="228600" y="609600"/>
            <a:ext cx="8763000" cy="5791200"/>
          </a:xfrm>
          <a:effectLst>
            <a:outerShdw dist="35921" dir="2700000" algn="ctr" rotWithShape="0">
              <a:srgbClr val="000000">
                <a:alpha val="74997"/>
              </a:srgbClr>
            </a:outerShdw>
          </a:effectLst>
          <a:extLst/>
        </p:spPr>
        <p:txBody>
          <a:bodyPr/>
          <a:lstStyle/>
          <a:p>
            <a:pPr>
              <a:defRPr/>
            </a:pPr>
            <a:r>
              <a:rPr lang="ja-JP" altLang="en-US" sz="5400" b="1" smtClean="0">
                <a:solidFill>
                  <a:schemeClr val="bg1"/>
                </a:solidFill>
                <a:latin typeface="Arial" pitchFamily="34" charset="0"/>
              </a:rPr>
              <a:t>“</a:t>
            </a:r>
            <a:r>
              <a:rPr lang="vi-VN" sz="5400" b="1" dirty="0">
                <a:solidFill>
                  <a:schemeClr val="bg1"/>
                </a:solidFill>
              </a:rPr>
              <a:t>Vì sự hoạn nạn nhẹ và tạm của chúng ta, sẽ đem lại cho chúng ta vinh quang cao trọng và vĩnh cửu</a:t>
            </a:r>
            <a:r>
              <a:rPr lang="ja-JP" altLang="en-US" sz="5400" b="1" smtClean="0">
                <a:solidFill>
                  <a:schemeClr val="bg1"/>
                </a:solidFill>
                <a:latin typeface="Arial" pitchFamily="34" charset="0"/>
              </a:rPr>
              <a:t>”</a:t>
            </a:r>
            <a:r>
              <a:rPr lang="en-US" altLang="ja-JP" sz="5400" b="1" dirty="0" smtClean="0">
                <a:solidFill>
                  <a:schemeClr val="bg1"/>
                </a:solidFill>
                <a:latin typeface="Arial" pitchFamily="34" charset="0"/>
              </a:rPr>
              <a:t> </a:t>
            </a:r>
            <a:r>
              <a:rPr lang="en-US" altLang="ja-JP" sz="5400" dirty="0" smtClean="0">
                <a:solidFill>
                  <a:schemeClr val="bg1"/>
                </a:solidFill>
                <a:latin typeface="Arial" pitchFamily="34" charset="0"/>
              </a:rPr>
              <a:t>(4:17)</a:t>
            </a:r>
            <a:endParaRPr lang="en-US" dirty="0" smtClean="0">
              <a:solidFill>
                <a:schemeClr val="bg1"/>
              </a:solidFill>
              <a:latin typeface="Times" pitchFamily="-8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dist="3592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r>
              <a:rPr lang="en-US" smtClean="0"/>
              <a:t>Paul</a:t>
            </a:r>
            <a:r>
              <a:rPr lang="fr-FR" altLang="ja-JP" smtClean="0">
                <a:latin typeface="Arial" pitchFamily="34" charset="0"/>
              </a:rPr>
              <a:t>'</a:t>
            </a:r>
            <a:r>
              <a:rPr lang="en-US" smtClean="0"/>
              <a:t>s light &amp; momentary troubles…</a:t>
            </a:r>
          </a:p>
        </p:txBody>
      </p:sp>
      <p:sp>
        <p:nvSpPr>
          <p:cNvPr id="204802" name="Text Box 3"/>
          <p:cNvSpPr txBox="1">
            <a:spLocks noChangeArrowheads="1"/>
          </p:cNvSpPr>
          <p:nvPr/>
        </p:nvSpPr>
        <p:spPr bwMode="auto">
          <a:xfrm>
            <a:off x="898525" y="1639888"/>
            <a:ext cx="2301875" cy="457200"/>
          </a:xfrm>
          <a:prstGeom prst="rect">
            <a:avLst/>
          </a:prstGeom>
          <a:noFill/>
          <a:ln w="9525">
            <a:noFill/>
            <a:miter lim="800000"/>
            <a:headEnd/>
            <a:tailEnd/>
          </a:ln>
        </p:spPr>
        <p:txBody>
          <a:bodyPr>
            <a:spAutoFit/>
          </a:bodyPr>
          <a:lstStyle/>
          <a:p>
            <a:pPr eaLnBrk="0" hangingPunct="0"/>
            <a:endParaRPr lang="en-US">
              <a:solidFill>
                <a:srgbClr val="FFFFFF"/>
              </a:solidFill>
              <a:latin typeface="Arial" pitchFamily="34" charset="0"/>
            </a:endParaRPr>
          </a:p>
        </p:txBody>
      </p:sp>
      <p:sp>
        <p:nvSpPr>
          <p:cNvPr id="204803" name="Text Box 4"/>
          <p:cNvSpPr txBox="1">
            <a:spLocks noChangeArrowheads="1"/>
          </p:cNvSpPr>
          <p:nvPr/>
        </p:nvSpPr>
        <p:spPr bwMode="auto">
          <a:xfrm>
            <a:off x="746125" y="1639888"/>
            <a:ext cx="2073275" cy="457200"/>
          </a:xfrm>
          <a:prstGeom prst="rect">
            <a:avLst/>
          </a:prstGeom>
          <a:noFill/>
          <a:ln w="9525">
            <a:noFill/>
            <a:miter lim="800000"/>
            <a:headEnd/>
            <a:tailEnd/>
          </a:ln>
        </p:spPr>
        <p:txBody>
          <a:bodyPr>
            <a:spAutoFit/>
          </a:bodyPr>
          <a:lstStyle/>
          <a:p>
            <a:pPr eaLnBrk="0" hangingPunct="0"/>
            <a:endParaRPr lang="en-US">
              <a:solidFill>
                <a:srgbClr val="FFFFFF"/>
              </a:solidFill>
              <a:latin typeface="Arial" pitchFamily="34" charset="0"/>
            </a:endParaRPr>
          </a:p>
        </p:txBody>
      </p:sp>
      <p:sp>
        <p:nvSpPr>
          <p:cNvPr id="204804" name="Text Box 5"/>
          <p:cNvSpPr txBox="1">
            <a:spLocks noChangeArrowheads="1"/>
          </p:cNvSpPr>
          <p:nvPr/>
        </p:nvSpPr>
        <p:spPr bwMode="auto">
          <a:xfrm>
            <a:off x="152400" y="1143000"/>
            <a:ext cx="8915400" cy="5632311"/>
          </a:xfrm>
          <a:prstGeom prst="rect">
            <a:avLst/>
          </a:prstGeom>
          <a:noFill/>
          <a:ln w="9525">
            <a:noFill/>
            <a:miter lim="800000"/>
            <a:headEnd/>
            <a:tailEnd/>
          </a:ln>
        </p:spPr>
        <p:txBody>
          <a:bodyPr>
            <a:spAutoFit/>
          </a:bodyPr>
          <a:lstStyle/>
          <a:p>
            <a:pPr eaLnBrk="0" hangingPunct="0">
              <a:spcBef>
                <a:spcPct val="50000"/>
              </a:spcBef>
            </a:pPr>
            <a:r>
              <a:rPr lang="en-US" sz="2400" b="1" dirty="0">
                <a:solidFill>
                  <a:srgbClr val="FFFFFF"/>
                </a:solidFill>
                <a:latin typeface="Arial" pitchFamily="34" charset="0"/>
              </a:rPr>
              <a:t>2 Corinthians 11:23-28  I have worked much harder, been in prison more frequently, been </a:t>
            </a:r>
            <a:r>
              <a:rPr lang="en-US" sz="2400" b="1" dirty="0">
                <a:solidFill>
                  <a:srgbClr val="FFFF00"/>
                </a:solidFill>
                <a:latin typeface="Arial" pitchFamily="34" charset="0"/>
              </a:rPr>
              <a:t>flogged</a:t>
            </a:r>
            <a:r>
              <a:rPr lang="en-US" sz="2400" b="1" dirty="0">
                <a:solidFill>
                  <a:srgbClr val="FFFFFF"/>
                </a:solidFill>
                <a:latin typeface="Arial" pitchFamily="34" charset="0"/>
              </a:rPr>
              <a:t> more severely, and been exposed to death again and again.  24 Five times I received from the Jews the </a:t>
            </a:r>
            <a:r>
              <a:rPr lang="en-US" sz="2400" b="1" dirty="0">
                <a:solidFill>
                  <a:srgbClr val="FFFF00"/>
                </a:solidFill>
                <a:latin typeface="Arial" pitchFamily="34" charset="0"/>
              </a:rPr>
              <a:t>forty lashes</a:t>
            </a:r>
            <a:r>
              <a:rPr lang="en-US" sz="2400" b="1" dirty="0">
                <a:solidFill>
                  <a:srgbClr val="FFFFFF"/>
                </a:solidFill>
                <a:latin typeface="Arial" pitchFamily="34" charset="0"/>
              </a:rPr>
              <a:t> minus one.  25 Three times I was </a:t>
            </a:r>
            <a:r>
              <a:rPr lang="en-US" sz="2400" b="1" dirty="0">
                <a:solidFill>
                  <a:srgbClr val="FFFF00"/>
                </a:solidFill>
                <a:latin typeface="Arial" pitchFamily="34" charset="0"/>
              </a:rPr>
              <a:t>beaten with rods</a:t>
            </a:r>
            <a:r>
              <a:rPr lang="en-US" sz="2400" b="1" dirty="0">
                <a:solidFill>
                  <a:srgbClr val="FFFFFF"/>
                </a:solidFill>
                <a:latin typeface="Arial" pitchFamily="34" charset="0"/>
              </a:rPr>
              <a:t>, once I was </a:t>
            </a:r>
            <a:r>
              <a:rPr lang="en-US" sz="2400" b="1" dirty="0">
                <a:solidFill>
                  <a:srgbClr val="FFFF00"/>
                </a:solidFill>
                <a:latin typeface="Arial" pitchFamily="34" charset="0"/>
              </a:rPr>
              <a:t>stoned</a:t>
            </a:r>
            <a:r>
              <a:rPr lang="en-US" sz="2400" b="1" dirty="0">
                <a:solidFill>
                  <a:srgbClr val="FFFFFF"/>
                </a:solidFill>
                <a:latin typeface="Arial" pitchFamily="34" charset="0"/>
              </a:rPr>
              <a:t>, three times I was </a:t>
            </a:r>
            <a:r>
              <a:rPr lang="en-US" sz="2400" b="1" dirty="0">
                <a:solidFill>
                  <a:srgbClr val="FFFF00"/>
                </a:solidFill>
                <a:latin typeface="Arial" pitchFamily="34" charset="0"/>
              </a:rPr>
              <a:t>shipwrecked</a:t>
            </a:r>
            <a:r>
              <a:rPr lang="en-US" sz="2400" b="1" dirty="0">
                <a:solidFill>
                  <a:srgbClr val="FFFFFF"/>
                </a:solidFill>
                <a:latin typeface="Arial" pitchFamily="34" charset="0"/>
              </a:rPr>
              <a:t>, I spent a night and a day </a:t>
            </a:r>
            <a:r>
              <a:rPr lang="en-US" sz="2400" b="1" dirty="0">
                <a:solidFill>
                  <a:srgbClr val="FFFF00"/>
                </a:solidFill>
                <a:latin typeface="Arial" pitchFamily="34" charset="0"/>
              </a:rPr>
              <a:t>in the open sea</a:t>
            </a:r>
            <a:r>
              <a:rPr lang="en-US" sz="2400" b="1" dirty="0">
                <a:solidFill>
                  <a:srgbClr val="FFFFFF"/>
                </a:solidFill>
                <a:latin typeface="Arial" pitchFamily="34" charset="0"/>
              </a:rPr>
              <a:t>,  26 I have been constantly </a:t>
            </a:r>
            <a:r>
              <a:rPr lang="en-US" sz="2400" b="1" dirty="0">
                <a:solidFill>
                  <a:srgbClr val="FFFF00"/>
                </a:solidFill>
                <a:latin typeface="Arial" pitchFamily="34" charset="0"/>
              </a:rPr>
              <a:t>on the move</a:t>
            </a:r>
            <a:r>
              <a:rPr lang="en-US" sz="2400" b="1" dirty="0">
                <a:solidFill>
                  <a:srgbClr val="FFFFFF"/>
                </a:solidFill>
                <a:latin typeface="Arial" pitchFamily="34" charset="0"/>
              </a:rPr>
              <a:t>. I have been in danger from </a:t>
            </a:r>
            <a:r>
              <a:rPr lang="en-US" sz="2400" b="1" dirty="0">
                <a:solidFill>
                  <a:srgbClr val="FFFF00"/>
                </a:solidFill>
                <a:latin typeface="Arial" pitchFamily="34" charset="0"/>
              </a:rPr>
              <a:t>rivers</a:t>
            </a:r>
            <a:r>
              <a:rPr lang="en-US" sz="2400" b="1" dirty="0">
                <a:solidFill>
                  <a:srgbClr val="FFFFFF"/>
                </a:solidFill>
                <a:latin typeface="Arial" pitchFamily="34" charset="0"/>
              </a:rPr>
              <a:t>, in danger from </a:t>
            </a:r>
            <a:r>
              <a:rPr lang="en-US" sz="2400" b="1" dirty="0">
                <a:solidFill>
                  <a:srgbClr val="FFFF00"/>
                </a:solidFill>
                <a:latin typeface="Arial" pitchFamily="34" charset="0"/>
              </a:rPr>
              <a:t>bandits</a:t>
            </a:r>
            <a:r>
              <a:rPr lang="en-US" sz="2400" b="1" dirty="0">
                <a:solidFill>
                  <a:srgbClr val="FFFFFF"/>
                </a:solidFill>
                <a:latin typeface="Arial" pitchFamily="34" charset="0"/>
              </a:rPr>
              <a:t>, in danger from my own </a:t>
            </a:r>
            <a:r>
              <a:rPr lang="en-US" sz="2400" b="1" dirty="0">
                <a:solidFill>
                  <a:srgbClr val="FFFF00"/>
                </a:solidFill>
                <a:latin typeface="Arial" pitchFamily="34" charset="0"/>
              </a:rPr>
              <a:t>countrymen</a:t>
            </a:r>
            <a:r>
              <a:rPr lang="en-US" sz="2400" b="1" dirty="0">
                <a:solidFill>
                  <a:srgbClr val="FFFFFF"/>
                </a:solidFill>
                <a:latin typeface="Arial" pitchFamily="34" charset="0"/>
              </a:rPr>
              <a:t>, in danger from </a:t>
            </a:r>
            <a:r>
              <a:rPr lang="en-US" sz="2400" b="1" dirty="0">
                <a:solidFill>
                  <a:srgbClr val="FFFF00"/>
                </a:solidFill>
                <a:latin typeface="Arial" pitchFamily="34" charset="0"/>
              </a:rPr>
              <a:t>Gentiles</a:t>
            </a:r>
            <a:r>
              <a:rPr lang="en-US" sz="2400" b="1" dirty="0">
                <a:solidFill>
                  <a:srgbClr val="FFFFFF"/>
                </a:solidFill>
                <a:latin typeface="Arial" pitchFamily="34" charset="0"/>
              </a:rPr>
              <a:t>; in danger in the </a:t>
            </a:r>
            <a:r>
              <a:rPr lang="en-US" sz="2400" b="1" dirty="0">
                <a:solidFill>
                  <a:srgbClr val="FFFF00"/>
                </a:solidFill>
                <a:latin typeface="Arial" pitchFamily="34" charset="0"/>
              </a:rPr>
              <a:t>city</a:t>
            </a:r>
            <a:r>
              <a:rPr lang="en-US" sz="2400" b="1" dirty="0">
                <a:solidFill>
                  <a:srgbClr val="FFFFFF"/>
                </a:solidFill>
                <a:latin typeface="Arial" pitchFamily="34" charset="0"/>
              </a:rPr>
              <a:t>, in danger in the </a:t>
            </a:r>
            <a:r>
              <a:rPr lang="en-US" sz="2400" b="1" dirty="0">
                <a:solidFill>
                  <a:srgbClr val="FFFF00"/>
                </a:solidFill>
                <a:latin typeface="Arial" pitchFamily="34" charset="0"/>
              </a:rPr>
              <a:t>country</a:t>
            </a:r>
            <a:r>
              <a:rPr lang="en-US" sz="2400" b="1" dirty="0">
                <a:solidFill>
                  <a:srgbClr val="FFFFFF"/>
                </a:solidFill>
                <a:latin typeface="Arial" pitchFamily="34" charset="0"/>
              </a:rPr>
              <a:t>, in danger at </a:t>
            </a:r>
            <a:r>
              <a:rPr lang="en-US" sz="2400" b="1" dirty="0">
                <a:solidFill>
                  <a:srgbClr val="FFFF00"/>
                </a:solidFill>
                <a:latin typeface="Arial" pitchFamily="34" charset="0"/>
              </a:rPr>
              <a:t>sea</a:t>
            </a:r>
            <a:r>
              <a:rPr lang="en-US" sz="2400" b="1" dirty="0">
                <a:solidFill>
                  <a:srgbClr val="FFFFFF"/>
                </a:solidFill>
                <a:latin typeface="Arial" pitchFamily="34" charset="0"/>
              </a:rPr>
              <a:t>; and in danger from </a:t>
            </a:r>
            <a:r>
              <a:rPr lang="en-US" sz="2400" b="1" dirty="0">
                <a:solidFill>
                  <a:srgbClr val="FFFF00"/>
                </a:solidFill>
                <a:latin typeface="Arial" pitchFamily="34" charset="0"/>
              </a:rPr>
              <a:t>false brothers</a:t>
            </a:r>
            <a:r>
              <a:rPr lang="en-US" sz="2400" b="1" dirty="0">
                <a:solidFill>
                  <a:srgbClr val="FFFFFF"/>
                </a:solidFill>
                <a:latin typeface="Arial" pitchFamily="34" charset="0"/>
              </a:rPr>
              <a:t>.  27 I have labored and toiled and have often gone </a:t>
            </a:r>
            <a:r>
              <a:rPr lang="en-US" sz="2400" b="1" dirty="0">
                <a:solidFill>
                  <a:srgbClr val="FFFF00"/>
                </a:solidFill>
                <a:latin typeface="Arial" pitchFamily="34" charset="0"/>
              </a:rPr>
              <a:t>without sleep</a:t>
            </a:r>
            <a:r>
              <a:rPr lang="en-US" sz="2400" b="1" dirty="0">
                <a:solidFill>
                  <a:srgbClr val="FFFFFF"/>
                </a:solidFill>
                <a:latin typeface="Arial" pitchFamily="34" charset="0"/>
              </a:rPr>
              <a:t>; I have known </a:t>
            </a:r>
            <a:r>
              <a:rPr lang="en-US" sz="2400" b="1" dirty="0">
                <a:solidFill>
                  <a:srgbClr val="FFFF00"/>
                </a:solidFill>
                <a:latin typeface="Arial" pitchFamily="34" charset="0"/>
              </a:rPr>
              <a:t>hunger</a:t>
            </a:r>
            <a:r>
              <a:rPr lang="en-US" sz="2400" b="1" dirty="0">
                <a:solidFill>
                  <a:srgbClr val="FFFFFF"/>
                </a:solidFill>
                <a:latin typeface="Arial" pitchFamily="34" charset="0"/>
              </a:rPr>
              <a:t> and thirst and have often gone without food; I have been </a:t>
            </a:r>
            <a:r>
              <a:rPr lang="en-US" sz="2400" b="1" dirty="0">
                <a:solidFill>
                  <a:srgbClr val="FFFF00"/>
                </a:solidFill>
                <a:latin typeface="Arial" pitchFamily="34" charset="0"/>
              </a:rPr>
              <a:t>cold and naked</a:t>
            </a:r>
            <a:r>
              <a:rPr lang="en-US" sz="2400" b="1" dirty="0">
                <a:solidFill>
                  <a:srgbClr val="FFFFFF"/>
                </a:solidFill>
                <a:latin typeface="Arial" pitchFamily="34" charset="0"/>
              </a:rPr>
              <a:t>.  28 Besides everything else, I face daily the pressure of my </a:t>
            </a:r>
            <a:r>
              <a:rPr lang="en-US" sz="2400" b="1" dirty="0">
                <a:solidFill>
                  <a:srgbClr val="FFFF00"/>
                </a:solidFill>
                <a:latin typeface="Arial" pitchFamily="34" charset="0"/>
              </a:rPr>
              <a:t>concern for all the churches</a:t>
            </a:r>
            <a:r>
              <a:rPr lang="en-US" sz="2400" b="1" dirty="0">
                <a:solidFill>
                  <a:srgbClr val="FFFFFF"/>
                </a:solidFill>
                <a:latin typeface="Arial" pitchFamily="34" charset="0"/>
              </a:rPr>
              <a:t>.</a:t>
            </a:r>
            <a:endParaRPr lang="en-US" sz="2400" dirty="0">
              <a:solidFill>
                <a:srgbClr val="FFFFFF"/>
              </a:solidFill>
              <a:latin typeface="Arial" pitchFamily="3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49" name="Picture 1" descr="ATT00082.jpg"/>
          <p:cNvPicPr>
            <a:picLocks noChangeAspect="1"/>
          </p:cNvPicPr>
          <p:nvPr/>
        </p:nvPicPr>
        <p:blipFill>
          <a:blip r:embed="rId3"/>
          <a:srcRect/>
          <a:stretch>
            <a:fillRect/>
          </a:stretch>
        </p:blipFill>
        <p:spPr bwMode="auto">
          <a:xfrm>
            <a:off x="34925" y="836613"/>
            <a:ext cx="9109075" cy="6048375"/>
          </a:xfrm>
          <a:prstGeom prst="rect">
            <a:avLst/>
          </a:prstGeom>
          <a:noFill/>
          <a:ln w="9525">
            <a:noFill/>
            <a:miter lim="800000"/>
            <a:headEnd/>
            <a:tailEnd/>
          </a:ln>
        </p:spPr>
      </p:pic>
      <p:sp>
        <p:nvSpPr>
          <p:cNvPr id="581634" name="Rectangle 2"/>
          <p:cNvSpPr>
            <a:spLocks noGrp="1" noChangeArrowheads="1"/>
          </p:cNvSpPr>
          <p:nvPr>
            <p:ph type="title"/>
          </p:nvPr>
        </p:nvSpPr>
        <p:spPr>
          <a:xfrm>
            <a:off x="685800" y="228600"/>
            <a:ext cx="7772400" cy="762000"/>
          </a:xfrm>
        </p:spPr>
        <p:txBody>
          <a:bodyPr/>
          <a:lstStyle/>
          <a:p>
            <a:pPr eaLnBrk="1" hangingPunct="1">
              <a:defRPr/>
            </a:pPr>
            <a:r>
              <a:rPr lang="en-US" dirty="0" smtClean="0">
                <a:solidFill>
                  <a:schemeClr val="bg1"/>
                </a:solidFill>
                <a:latin typeface="Apple Chancery"/>
                <a:ea typeface="+mj-ea"/>
                <a:cs typeface="Apple Chancery"/>
              </a:rPr>
              <a:t>The City-State of Singapore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descr="b170472941.jpg"/>
          <p:cNvPicPr>
            <a:picLocks noChangeAspect="1"/>
          </p:cNvPicPr>
          <p:nvPr/>
        </p:nvPicPr>
        <p:blipFill>
          <a:blip r:embed="rId3" cstate="print"/>
          <a:srcRect/>
          <a:stretch>
            <a:fillRect/>
          </a:stretch>
        </p:blipFill>
        <p:spPr bwMode="auto">
          <a:xfrm>
            <a:off x="0" y="0"/>
            <a:ext cx="3252788" cy="3886200"/>
          </a:xfrm>
          <a:prstGeom prst="rect">
            <a:avLst/>
          </a:prstGeom>
          <a:noFill/>
          <a:ln w="9525">
            <a:noFill/>
            <a:miter lim="800000"/>
            <a:headEnd/>
            <a:tailEnd/>
          </a:ln>
        </p:spPr>
      </p:pic>
      <p:sp>
        <p:nvSpPr>
          <p:cNvPr id="98307" name="Rectangle 2"/>
          <p:cNvSpPr>
            <a:spLocks noGrp="1" noChangeArrowheads="1"/>
          </p:cNvSpPr>
          <p:nvPr>
            <p:ph type="title"/>
          </p:nvPr>
        </p:nvSpPr>
        <p:spPr>
          <a:xfrm>
            <a:off x="3429000" y="503238"/>
            <a:ext cx="4419600" cy="1020762"/>
          </a:xfrm>
        </p:spPr>
        <p:txBody>
          <a:bodyPr>
            <a:normAutofit/>
          </a:bodyPr>
          <a:lstStyle/>
          <a:p>
            <a:pPr eaLnBrk="1" hangingPunct="1"/>
            <a:r>
              <a:rPr lang="en-US" sz="4000" b="1" dirty="0" err="1" smtClean="0"/>
              <a:t>Câu</a:t>
            </a:r>
            <a:r>
              <a:rPr lang="en-US" sz="4000" b="1" dirty="0" smtClean="0"/>
              <a:t> </a:t>
            </a:r>
            <a:r>
              <a:rPr lang="en-US" sz="4000" b="1" dirty="0" err="1" smtClean="0"/>
              <a:t>hỏi</a:t>
            </a:r>
            <a:r>
              <a:rPr lang="en-US" sz="4000" b="1" dirty="0" smtClean="0"/>
              <a:t> </a:t>
            </a:r>
            <a:r>
              <a:rPr lang="en-US" sz="4000" b="1" dirty="0" err="1" smtClean="0"/>
              <a:t>suy</a:t>
            </a:r>
            <a:r>
              <a:rPr lang="en-US" sz="4000" b="1" dirty="0" smtClean="0"/>
              <a:t> </a:t>
            </a:r>
            <a:r>
              <a:rPr lang="en-US" sz="4000" b="1" dirty="0" err="1" smtClean="0"/>
              <a:t>gẫm</a:t>
            </a:r>
            <a:endParaRPr lang="en-US" sz="4000" b="1" dirty="0" smtClean="0"/>
          </a:p>
        </p:txBody>
      </p:sp>
      <p:sp>
        <p:nvSpPr>
          <p:cNvPr id="98308" name="Rectangle 4"/>
          <p:cNvSpPr>
            <a:spLocks noChangeArrowheads="1"/>
          </p:cNvSpPr>
          <p:nvPr/>
        </p:nvSpPr>
        <p:spPr bwMode="auto">
          <a:xfrm>
            <a:off x="3886200" y="1828800"/>
            <a:ext cx="5181600" cy="3352800"/>
          </a:xfrm>
          <a:prstGeom prst="rect">
            <a:avLst/>
          </a:prstGeom>
          <a:noFill/>
          <a:ln w="9525">
            <a:noFill/>
            <a:miter lim="800000"/>
            <a:headEnd/>
            <a:tailEnd/>
          </a:ln>
        </p:spPr>
        <p:txBody>
          <a:bodyPr/>
          <a:lstStyle/>
          <a:p>
            <a:pPr marL="342900" indent="-342900" algn="r">
              <a:spcBef>
                <a:spcPct val="20000"/>
              </a:spcBef>
              <a:buFontTx/>
              <a:buChar char="•"/>
            </a:pPr>
            <a:r>
              <a:rPr lang="en-US" sz="3600" b="1" dirty="0" err="1" smtClean="0">
                <a:latin typeface="Arial" pitchFamily="34" charset="0"/>
              </a:rPr>
              <a:t>Khi</a:t>
            </a:r>
            <a:r>
              <a:rPr lang="en-US" sz="3600" b="1" dirty="0" smtClean="0">
                <a:latin typeface="Arial" pitchFamily="34" charset="0"/>
              </a:rPr>
              <a:t> </a:t>
            </a:r>
            <a:r>
              <a:rPr lang="en-US" sz="3600" b="1" dirty="0" err="1" smtClean="0">
                <a:latin typeface="Arial" pitchFamily="34" charset="0"/>
              </a:rPr>
              <a:t>nào</a:t>
            </a:r>
            <a:r>
              <a:rPr lang="en-US" sz="3600" b="1" dirty="0" smtClean="0">
                <a:latin typeface="Arial" pitchFamily="34" charset="0"/>
              </a:rPr>
              <a:t> </a:t>
            </a:r>
            <a:r>
              <a:rPr lang="en-US" sz="3600" b="1" dirty="0" err="1" smtClean="0">
                <a:latin typeface="Arial" pitchFamily="34" charset="0"/>
              </a:rPr>
              <a:t>chúng</a:t>
            </a:r>
            <a:r>
              <a:rPr lang="en-US" sz="3600" b="1" dirty="0" smtClean="0">
                <a:latin typeface="Arial" pitchFamily="34" charset="0"/>
              </a:rPr>
              <a:t> </a:t>
            </a:r>
            <a:r>
              <a:rPr lang="en-US" sz="3600" b="1" dirty="0" err="1" smtClean="0">
                <a:latin typeface="Arial" pitchFamily="34" charset="0"/>
              </a:rPr>
              <a:t>ta</a:t>
            </a:r>
            <a:r>
              <a:rPr lang="en-US" sz="3600" b="1" dirty="0" smtClean="0">
                <a:latin typeface="Arial" pitchFamily="34" charset="0"/>
              </a:rPr>
              <a:t> </a:t>
            </a:r>
            <a:r>
              <a:rPr lang="en-US" sz="3600" b="1" dirty="0" err="1" smtClean="0">
                <a:latin typeface="Arial" pitchFamily="34" charset="0"/>
              </a:rPr>
              <a:t>nên</a:t>
            </a:r>
            <a:r>
              <a:rPr lang="en-US" sz="3600" b="1" dirty="0" smtClean="0">
                <a:latin typeface="Arial" pitchFamily="34" charset="0"/>
              </a:rPr>
              <a:t> </a:t>
            </a:r>
            <a:r>
              <a:rPr lang="en-US" sz="3600" b="1" dirty="0" err="1" smtClean="0">
                <a:latin typeface="Arial" pitchFamily="34" charset="0"/>
              </a:rPr>
              <a:t>biện</a:t>
            </a:r>
            <a:r>
              <a:rPr lang="en-US" sz="3600" b="1" dirty="0" smtClean="0">
                <a:latin typeface="Arial" pitchFamily="34" charset="0"/>
              </a:rPr>
              <a:t> </a:t>
            </a:r>
            <a:r>
              <a:rPr lang="en-US" sz="3600" b="1" dirty="0" err="1" smtClean="0">
                <a:latin typeface="Arial" pitchFamily="34" charset="0"/>
              </a:rPr>
              <a:t>bạch</a:t>
            </a:r>
            <a:r>
              <a:rPr lang="en-US" sz="3600" b="1" dirty="0" smtClean="0">
                <a:latin typeface="Arial" pitchFamily="34" charset="0"/>
              </a:rPr>
              <a:t> </a:t>
            </a:r>
            <a:r>
              <a:rPr lang="en-US" sz="3600" b="1" dirty="0" err="1" smtClean="0">
                <a:latin typeface="Arial" pitchFamily="34" charset="0"/>
              </a:rPr>
              <a:t>nếu</a:t>
            </a:r>
            <a:r>
              <a:rPr lang="en-US" sz="3600" b="1" dirty="0" smtClean="0">
                <a:latin typeface="Arial" pitchFamily="34" charset="0"/>
              </a:rPr>
              <a:t> </a:t>
            </a:r>
            <a:r>
              <a:rPr lang="en-US" sz="3600" b="1" dirty="0" err="1" smtClean="0">
                <a:latin typeface="Arial" pitchFamily="34" charset="0"/>
              </a:rPr>
              <a:t>bị</a:t>
            </a:r>
            <a:r>
              <a:rPr lang="en-US" sz="3600" b="1" dirty="0" smtClean="0">
                <a:latin typeface="Arial" pitchFamily="34" charset="0"/>
              </a:rPr>
              <a:t> </a:t>
            </a:r>
            <a:r>
              <a:rPr lang="en-US" sz="3600" b="1" dirty="0" err="1" smtClean="0">
                <a:latin typeface="Arial" pitchFamily="34" charset="0"/>
              </a:rPr>
              <a:t>chỉ</a:t>
            </a:r>
            <a:r>
              <a:rPr lang="en-US" sz="3600" b="1" dirty="0" smtClean="0">
                <a:latin typeface="Arial" pitchFamily="34" charset="0"/>
              </a:rPr>
              <a:t> </a:t>
            </a:r>
            <a:r>
              <a:rPr lang="en-US" sz="3600" b="1" dirty="0" err="1" smtClean="0">
                <a:latin typeface="Arial" pitchFamily="34" charset="0"/>
              </a:rPr>
              <a:t>trích</a:t>
            </a:r>
            <a:r>
              <a:rPr lang="en-US" sz="3600" b="1" dirty="0" smtClean="0">
                <a:latin typeface="Arial" pitchFamily="34" charset="0"/>
              </a:rPr>
              <a:t>?</a:t>
            </a:r>
            <a:endParaRPr lang="en-US" sz="3600" b="1" dirty="0">
              <a:latin typeface="Arial" pitchFamily="34" charset="0"/>
            </a:endParaRPr>
          </a:p>
          <a:p>
            <a:pPr marL="342900" indent="-342900" algn="r">
              <a:spcBef>
                <a:spcPct val="20000"/>
              </a:spcBef>
              <a:buFontTx/>
              <a:buChar char="•"/>
            </a:pPr>
            <a:r>
              <a:rPr lang="en-US" sz="3600" b="1" dirty="0" err="1" smtClean="0">
                <a:latin typeface="Arial" pitchFamily="34" charset="0"/>
              </a:rPr>
              <a:t>Những</a:t>
            </a:r>
            <a:r>
              <a:rPr lang="en-US" sz="3600" b="1" dirty="0" smtClean="0">
                <a:latin typeface="Arial" pitchFamily="34" charset="0"/>
              </a:rPr>
              <a:t> </a:t>
            </a:r>
            <a:r>
              <a:rPr lang="en-US" sz="3600" b="1" dirty="0" err="1" smtClean="0">
                <a:latin typeface="Arial" pitchFamily="34" charset="0"/>
              </a:rPr>
              <a:t>vấn</a:t>
            </a:r>
            <a:r>
              <a:rPr lang="en-US" sz="3600" b="1" dirty="0" smtClean="0">
                <a:latin typeface="Arial" pitchFamily="34" charset="0"/>
              </a:rPr>
              <a:t> </a:t>
            </a:r>
            <a:r>
              <a:rPr lang="en-US" sz="3600" b="1" dirty="0" err="1" smtClean="0">
                <a:latin typeface="Arial" pitchFamily="34" charset="0"/>
              </a:rPr>
              <a:t>đề</a:t>
            </a:r>
            <a:r>
              <a:rPr lang="en-US" sz="3600" b="1" dirty="0" smtClean="0">
                <a:latin typeface="Arial" pitchFamily="34" charset="0"/>
              </a:rPr>
              <a:t> </a:t>
            </a:r>
            <a:r>
              <a:rPr lang="en-US" sz="3600" b="1" dirty="0" err="1" smtClean="0">
                <a:latin typeface="Arial" pitchFamily="34" charset="0"/>
              </a:rPr>
              <a:t>nào</a:t>
            </a:r>
            <a:r>
              <a:rPr lang="en-US" sz="3600" b="1" dirty="0" smtClean="0">
                <a:latin typeface="Arial" pitchFamily="34" charset="0"/>
              </a:rPr>
              <a:t> </a:t>
            </a:r>
            <a:r>
              <a:rPr lang="en-US" sz="3600" b="1" dirty="0" err="1" smtClean="0">
                <a:latin typeface="Arial" pitchFamily="34" charset="0"/>
              </a:rPr>
              <a:t>chúng</a:t>
            </a:r>
            <a:r>
              <a:rPr lang="en-US" sz="3600" b="1" dirty="0" smtClean="0">
                <a:latin typeface="Arial" pitchFamily="34" charset="0"/>
              </a:rPr>
              <a:t> </a:t>
            </a:r>
            <a:r>
              <a:rPr lang="en-US" sz="3600" b="1" dirty="0" err="1" smtClean="0">
                <a:latin typeface="Arial" pitchFamily="34" charset="0"/>
              </a:rPr>
              <a:t>ta</a:t>
            </a:r>
            <a:r>
              <a:rPr lang="en-US" sz="3600" b="1" dirty="0" smtClean="0">
                <a:latin typeface="Arial" pitchFamily="34" charset="0"/>
              </a:rPr>
              <a:t> </a:t>
            </a:r>
            <a:r>
              <a:rPr lang="en-US" sz="3600" b="1" dirty="0" err="1" smtClean="0">
                <a:latin typeface="Arial" pitchFamily="34" charset="0"/>
              </a:rPr>
              <a:t>nên</a:t>
            </a:r>
            <a:r>
              <a:rPr lang="en-US" sz="3600" b="1" dirty="0" smtClean="0">
                <a:latin typeface="Arial" pitchFamily="34" charset="0"/>
              </a:rPr>
              <a:t> “</a:t>
            </a:r>
            <a:r>
              <a:rPr lang="en-US" sz="3600" b="1" dirty="0" err="1" smtClean="0">
                <a:latin typeface="Arial" pitchFamily="34" charset="0"/>
              </a:rPr>
              <a:t>cho</a:t>
            </a:r>
            <a:r>
              <a:rPr lang="en-US" sz="3600" b="1" dirty="0" smtClean="0">
                <a:latin typeface="Arial" pitchFamily="34" charset="0"/>
              </a:rPr>
              <a:t> qua”?</a:t>
            </a:r>
            <a:endParaRPr lang="en-US" sz="3600" b="1" dirty="0">
              <a:latin typeface="Arial" pitchFamily="34" charset="0"/>
            </a:endParaRPr>
          </a:p>
        </p:txBody>
      </p:sp>
      <p:sp>
        <p:nvSpPr>
          <p:cNvPr id="6" name="TextBox 5"/>
          <p:cNvSpPr txBox="1">
            <a:spLocks noChangeArrowheads="1"/>
          </p:cNvSpPr>
          <p:nvPr/>
        </p:nvSpPr>
        <p:spPr bwMode="auto">
          <a:xfrm>
            <a:off x="8104188" y="71438"/>
            <a:ext cx="1039812" cy="461962"/>
          </a:xfrm>
          <a:prstGeom prst="rect">
            <a:avLst/>
          </a:prstGeom>
          <a:noFill/>
          <a:ln w="9525">
            <a:noFill/>
            <a:miter lim="800000"/>
            <a:headEnd/>
            <a:tailEnd/>
          </a:ln>
        </p:spPr>
        <p:txBody>
          <a:bodyPr wrap="none">
            <a:spAutoFit/>
          </a:bodyPr>
          <a:lstStyle/>
          <a:p>
            <a:r>
              <a:rPr lang="en-US" b="1">
                <a:latin typeface="Arial" pitchFamily="34" charset="0"/>
              </a:rPr>
              <a:t>161ee</a:t>
            </a:r>
          </a:p>
        </p:txBody>
      </p:sp>
      <p:pic>
        <p:nvPicPr>
          <p:cNvPr id="33794" name="Picture 2" descr="http://bikecolleenbrown.files.wordpress.com/2011/07/2290417-girl-being-punched-with-a-box-glove-in-the-face-feeling-pain.jpg?w=580"/>
          <p:cNvPicPr>
            <a:picLocks noChangeAspect="1" noChangeArrowheads="1"/>
          </p:cNvPicPr>
          <p:nvPr/>
        </p:nvPicPr>
        <p:blipFill>
          <a:blip r:embed="rId4" cstate="print"/>
          <a:srcRect/>
          <a:stretch>
            <a:fillRect/>
          </a:stretch>
        </p:blipFill>
        <p:spPr bwMode="auto">
          <a:xfrm>
            <a:off x="0" y="4267200"/>
            <a:ext cx="3810000" cy="25908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7" name="Picture 2"/>
          <p:cNvPicPr>
            <a:picLocks noChangeAspect="1" noChangeArrowheads="1"/>
          </p:cNvPicPr>
          <p:nvPr/>
        </p:nvPicPr>
        <p:blipFill>
          <a:blip r:embed="rId3"/>
          <a:srcRect/>
          <a:stretch>
            <a:fillRect/>
          </a:stretch>
        </p:blipFill>
        <p:spPr bwMode="auto">
          <a:xfrm>
            <a:off x="2819400" y="1697038"/>
            <a:ext cx="6324600" cy="5175250"/>
          </a:xfrm>
          <a:prstGeom prst="rect">
            <a:avLst/>
          </a:prstGeom>
          <a:noFill/>
          <a:ln w="9525">
            <a:noFill/>
            <a:miter lim="800000"/>
            <a:headEnd/>
            <a:tailEnd/>
          </a:ln>
        </p:spPr>
      </p:pic>
      <p:sp>
        <p:nvSpPr>
          <p:cNvPr id="8195" name="Rectangle 3"/>
          <p:cNvSpPr>
            <a:spLocks noGrp="1" noChangeArrowheads="1"/>
          </p:cNvSpPr>
          <p:nvPr>
            <p:ph type="title"/>
          </p:nvPr>
        </p:nvSpPr>
        <p:spPr>
          <a:xfrm>
            <a:off x="304800" y="609600"/>
            <a:ext cx="8839200" cy="1143000"/>
          </a:xfrm>
          <a:effectLst>
            <a:outerShdw blurRad="63500" dist="53882" dir="2700000" algn="ctr" rotWithShape="0">
              <a:schemeClr val="tx1">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5400" dirty="0" smtClean="0">
                <a:solidFill>
                  <a:schemeClr val="bg1"/>
                </a:solidFill>
                <a:ea typeface="+mj-ea"/>
                <a:cs typeface="+mj-cs"/>
              </a:rPr>
              <a:t>Singapore</a:t>
            </a:r>
            <a:r>
              <a:rPr lang="fr-FR" altLang="ja-JP" sz="5400" dirty="0" smtClean="0">
                <a:solidFill>
                  <a:schemeClr val="bg1"/>
                </a:solidFill>
                <a:latin typeface="Arial"/>
                <a:ea typeface="+mj-ea"/>
                <a:cs typeface="+mj-cs"/>
              </a:rPr>
              <a:t>'</a:t>
            </a:r>
            <a:r>
              <a:rPr lang="en-US" sz="5400" dirty="0" smtClean="0">
                <a:solidFill>
                  <a:schemeClr val="bg1"/>
                </a:solidFill>
                <a:ea typeface="+mj-ea"/>
                <a:cs typeface="+mj-cs"/>
              </a:rPr>
              <a:t>s Strategic Location</a:t>
            </a:r>
            <a:endParaRPr lang="en-US" dirty="0" smtClean="0">
              <a:solidFill>
                <a:schemeClr val="bg1"/>
              </a:solidFill>
              <a:ea typeface="+mj-ea"/>
              <a:cs typeface="+mj-cs"/>
            </a:endParaRPr>
          </a:p>
        </p:txBody>
      </p:sp>
      <p:sp>
        <p:nvSpPr>
          <p:cNvPr id="8196" name="Rectangle 4"/>
          <p:cNvSpPr>
            <a:spLocks noGrp="1" noChangeArrowheads="1"/>
          </p:cNvSpPr>
          <p:nvPr>
            <p:ph type="body" idx="1"/>
          </p:nvPr>
        </p:nvSpPr>
        <p:spPr>
          <a:xfrm>
            <a:off x="76200" y="3003550"/>
            <a:ext cx="4191000" cy="2613025"/>
          </a:xfrm>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FontTx/>
              <a:buNone/>
              <a:defRPr/>
            </a:pPr>
            <a:r>
              <a:rPr lang="en-US" sz="3600" b="1" smtClean="0">
                <a:solidFill>
                  <a:schemeClr val="hlink"/>
                </a:solidFill>
                <a:ea typeface="+mn-ea"/>
                <a:cs typeface="+mn-cs"/>
              </a:rPr>
              <a:t>10/40 Window</a:t>
            </a:r>
            <a:r>
              <a:rPr lang="en-US" sz="3600" b="1" smtClean="0">
                <a:solidFill>
                  <a:schemeClr val="bg1"/>
                </a:solidFill>
                <a:ea typeface="+mn-ea"/>
                <a:cs typeface="+mn-cs"/>
              </a:rPr>
              <a:t>	</a:t>
            </a:r>
          </a:p>
          <a:p>
            <a:pPr eaLnBrk="1" hangingPunct="1">
              <a:defRPr/>
            </a:pPr>
            <a:r>
              <a:rPr lang="en-US" sz="3600" b="1" smtClean="0">
                <a:solidFill>
                  <a:schemeClr val="bg1"/>
                </a:solidFill>
                <a:ea typeface="+mn-ea"/>
                <a:cs typeface="+mn-cs"/>
              </a:rPr>
              <a:t>Poorest Area</a:t>
            </a:r>
          </a:p>
          <a:p>
            <a:pPr eaLnBrk="1" hangingPunct="1">
              <a:defRPr/>
            </a:pPr>
            <a:r>
              <a:rPr lang="en-US" sz="3600" b="1" smtClean="0">
                <a:solidFill>
                  <a:schemeClr val="bg1"/>
                </a:solidFill>
                <a:ea typeface="+mn-ea"/>
                <a:cs typeface="+mn-cs"/>
              </a:rPr>
              <a:t>97% of Unreached</a:t>
            </a:r>
          </a:p>
        </p:txBody>
      </p:sp>
      <p:sp>
        <p:nvSpPr>
          <p:cNvPr id="8197" name="Rectangle 5"/>
          <p:cNvSpPr>
            <a:spLocks noChangeArrowheads="1"/>
          </p:cNvSpPr>
          <p:nvPr/>
        </p:nvSpPr>
        <p:spPr bwMode="auto">
          <a:xfrm>
            <a:off x="25400" y="2516188"/>
            <a:ext cx="8813800" cy="24257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8198" name="AutoShape 6"/>
          <p:cNvSpPr>
            <a:spLocks noChangeArrowheads="1"/>
          </p:cNvSpPr>
          <p:nvPr/>
        </p:nvSpPr>
        <p:spPr bwMode="auto">
          <a:xfrm rot="16200000">
            <a:off x="6011862" y="5570538"/>
            <a:ext cx="536575" cy="368300"/>
          </a:xfrm>
          <a:prstGeom prst="rightArrow">
            <a:avLst>
              <a:gd name="adj1" fmla="val 50000"/>
              <a:gd name="adj2" fmla="val 36422"/>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0" fill="hold"/>
                                        <p:tgtEl>
                                          <p:spTgt spid="8198"/>
                                        </p:tgtEl>
                                        <p:attrNameLst>
                                          <p:attrName>ppt_x</p:attrName>
                                        </p:attrNameLst>
                                      </p:cBhvr>
                                      <p:tavLst>
                                        <p:tav tm="0">
                                          <p:val>
                                            <p:strVal val="#ppt_x"/>
                                          </p:val>
                                        </p:tav>
                                        <p:tav tm="100000">
                                          <p:val>
                                            <p:strVal val="#ppt_x"/>
                                          </p:val>
                                        </p:tav>
                                      </p:tavLst>
                                    </p:anim>
                                    <p:anim calcmode="lin" valueType="num">
                                      <p:cBhvr additive="base">
                                        <p:cTn id="8" dur="50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533400" y="685800"/>
            <a:ext cx="7848600" cy="5410200"/>
          </a:xfrm>
          <a:effectLst>
            <a:outerShdw dist="35921" dir="2700000" algn="ctr" rotWithShape="0">
              <a:srgbClr val="000000">
                <a:alpha val="99962"/>
              </a:srgbClr>
            </a:outerShdw>
          </a:effectLst>
        </p:spPr>
        <p:txBody>
          <a:bodyPr/>
          <a:lstStyle/>
          <a:p>
            <a:pPr marL="1371600" indent="-1371600" algn="l" eaLnBrk="1" hangingPunct="1">
              <a:defRPr/>
            </a:pPr>
            <a:r>
              <a:rPr lang="en-US" sz="6600" b="1" dirty="0" smtClean="0">
                <a:ea typeface="+mj-ea"/>
              </a:rPr>
              <a:t>II. </a:t>
            </a:r>
            <a:r>
              <a:rPr lang="en-US" sz="6600" b="1" dirty="0" err="1" smtClean="0">
                <a:ea typeface="+mj-ea"/>
              </a:rPr>
              <a:t>Chú</a:t>
            </a:r>
            <a:r>
              <a:rPr lang="en-US" sz="6600" b="1" dirty="0" smtClean="0">
                <a:ea typeface="+mj-ea"/>
              </a:rPr>
              <a:t> </a:t>
            </a:r>
            <a:r>
              <a:rPr lang="en-US" sz="6600" b="1" dirty="0" smtClean="0"/>
              <a:t>ý </a:t>
            </a:r>
            <a:r>
              <a:rPr lang="en-US" sz="6600" b="1" dirty="0" err="1" smtClean="0"/>
              <a:t>đến</a:t>
            </a:r>
            <a:r>
              <a:rPr lang="en-US" sz="6600" b="1" dirty="0" smtClean="0"/>
              <a:t> </a:t>
            </a:r>
            <a:r>
              <a:rPr lang="en-US" sz="6600" b="1" u="sng" dirty="0" err="1" smtClean="0">
                <a:solidFill>
                  <a:srgbClr val="FFFF00"/>
                </a:solidFill>
                <a:ea typeface="+mj-ea"/>
              </a:rPr>
              <a:t>điều</a:t>
            </a:r>
            <a:r>
              <a:rPr lang="en-US" sz="6600" b="1" u="sng" dirty="0" smtClean="0">
                <a:solidFill>
                  <a:srgbClr val="FFFF00"/>
                </a:solidFill>
                <a:ea typeface="+mj-ea"/>
              </a:rPr>
              <a:t> </a:t>
            </a:r>
            <a:r>
              <a:rPr lang="en-US" sz="6600" b="1" u="sng" dirty="0" err="1" smtClean="0">
                <a:solidFill>
                  <a:srgbClr val="FFFF00"/>
                </a:solidFill>
                <a:ea typeface="+mj-ea"/>
              </a:rPr>
              <a:t>không</a:t>
            </a:r>
            <a:r>
              <a:rPr lang="en-US" sz="6600" b="1" u="sng" dirty="0" smtClean="0">
                <a:solidFill>
                  <a:srgbClr val="FFFF00"/>
                </a:solidFill>
                <a:ea typeface="+mj-ea"/>
              </a:rPr>
              <a:t> </a:t>
            </a:r>
            <a:r>
              <a:rPr lang="en-US" sz="6600" b="1" u="sng" dirty="0" err="1" smtClean="0">
                <a:solidFill>
                  <a:srgbClr val="FFFF00"/>
                </a:solidFill>
                <a:ea typeface="+mj-ea"/>
              </a:rPr>
              <a:t>thấy</a:t>
            </a:r>
            <a:r>
              <a:rPr lang="en-US" sz="6600" b="1" u="sng" dirty="0" smtClean="0">
                <a:solidFill>
                  <a:srgbClr val="FFFF00"/>
                </a:solidFill>
                <a:ea typeface="+mj-ea"/>
              </a:rPr>
              <a:t> </a:t>
            </a:r>
            <a:r>
              <a:rPr lang="en-US" sz="6600" b="1" u="sng" dirty="0" err="1" smtClean="0">
                <a:solidFill>
                  <a:srgbClr val="FFFF00"/>
                </a:solidFill>
                <a:ea typeface="+mj-ea"/>
              </a:rPr>
              <a:t>được</a:t>
            </a:r>
            <a:r>
              <a:rPr lang="en-US" sz="6600" b="1" dirty="0" smtClean="0">
                <a:ea typeface="+mj-ea"/>
              </a:rPr>
              <a:t>, </a:t>
            </a:r>
            <a:r>
              <a:rPr lang="en-US" sz="6600" b="1" dirty="0" err="1" smtClean="0">
                <a:ea typeface="+mj-ea"/>
              </a:rPr>
              <a:t>thực</a:t>
            </a:r>
            <a:r>
              <a:rPr lang="en-US" sz="6600" b="1" dirty="0" smtClean="0">
                <a:ea typeface="+mj-ea"/>
              </a:rPr>
              <a:t> </a:t>
            </a:r>
            <a:r>
              <a:rPr lang="en-US" sz="6600" b="1" dirty="0" err="1" smtClean="0">
                <a:ea typeface="+mj-ea"/>
              </a:rPr>
              <a:t>tại</a:t>
            </a:r>
            <a:r>
              <a:rPr lang="en-US" sz="6600" b="1" dirty="0" smtClean="0">
                <a:ea typeface="+mj-ea"/>
              </a:rPr>
              <a:t> </a:t>
            </a:r>
            <a:r>
              <a:rPr lang="en-US" sz="6600" b="1" dirty="0" err="1" smtClean="0">
                <a:ea typeface="+mj-ea"/>
              </a:rPr>
              <a:t>đời</a:t>
            </a:r>
            <a:r>
              <a:rPr lang="en-US" sz="6600" b="1" dirty="0" smtClean="0">
                <a:ea typeface="+mj-ea"/>
              </a:rPr>
              <a:t> </a:t>
            </a:r>
            <a:r>
              <a:rPr lang="en-US" sz="6600" b="1" dirty="0" err="1" smtClean="0">
                <a:ea typeface="+mj-ea"/>
              </a:rPr>
              <a:t>đời</a:t>
            </a:r>
            <a:r>
              <a:rPr lang="en-US" sz="6600" b="1" dirty="0" smtClean="0">
                <a:ea typeface="+mj-ea"/>
              </a:rPr>
              <a:t> (4:18)</a:t>
            </a:r>
            <a:endParaRPr lang="en-US" dirty="0" smtClean="0">
              <a:ea typeface="+mj-ea"/>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en-US" sz="5400" b="1" u="sng" smtClean="0">
                <a:ea typeface="+mj-ea"/>
              </a:rPr>
              <a:t>See the invisible!</a:t>
            </a:r>
            <a:endParaRPr lang="en-US" sz="5400" b="1" smtClean="0">
              <a:ea typeface="+mj-ea"/>
            </a:endParaRPr>
          </a:p>
        </p:txBody>
      </p:sp>
      <p:sp>
        <p:nvSpPr>
          <p:cNvPr id="238595" name="Rectangle 3"/>
          <p:cNvSpPr>
            <a:spLocks noGrp="1" noChangeArrowheads="1"/>
          </p:cNvSpPr>
          <p:nvPr>
            <p:ph type="subTitle" idx="1"/>
          </p:nvPr>
        </p:nvSpPr>
        <p:spPr>
          <a:xfrm>
            <a:off x="914400" y="2743200"/>
            <a:ext cx="7924800" cy="3886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buFont typeface="Wingdings" pitchFamily="2" charset="2"/>
              <a:buNone/>
            </a:pPr>
            <a:r>
              <a:rPr lang="ja-JP" altLang="en-US" sz="3600" b="1" smtClean="0">
                <a:latin typeface="Arial" pitchFamily="34" charset="0"/>
              </a:rPr>
              <a:t>“</a:t>
            </a:r>
            <a:r>
              <a:rPr lang="en-US" altLang="ja-JP" sz="3600" b="1" smtClean="0"/>
              <a:t>So we fix our eyes </a:t>
            </a:r>
          </a:p>
          <a:p>
            <a:pPr eaLnBrk="1" hangingPunct="1">
              <a:buFont typeface="Wingdings" pitchFamily="2" charset="2"/>
              <a:buNone/>
            </a:pPr>
            <a:r>
              <a:rPr lang="en-US" sz="3600" b="1" smtClean="0"/>
              <a:t>not on what is </a:t>
            </a:r>
            <a:r>
              <a:rPr lang="en-US" sz="3600" b="1" smtClean="0">
                <a:solidFill>
                  <a:srgbClr val="CC090B"/>
                </a:solidFill>
              </a:rPr>
              <a:t>seen</a:t>
            </a:r>
            <a:r>
              <a:rPr lang="en-US" sz="3600" b="1" smtClean="0"/>
              <a:t>, </a:t>
            </a:r>
          </a:p>
          <a:p>
            <a:pPr eaLnBrk="1" hangingPunct="1">
              <a:buFont typeface="Wingdings" pitchFamily="2" charset="2"/>
              <a:buNone/>
            </a:pPr>
            <a:r>
              <a:rPr lang="en-US" sz="3600" b="1" smtClean="0"/>
              <a:t>but on what is </a:t>
            </a:r>
            <a:r>
              <a:rPr lang="en-US" sz="3600" b="1" smtClean="0">
                <a:solidFill>
                  <a:schemeClr val="hlink"/>
                </a:solidFill>
              </a:rPr>
              <a:t>unseen</a:t>
            </a:r>
            <a:r>
              <a:rPr lang="en-US" sz="3600" b="1" smtClean="0"/>
              <a:t>.  </a:t>
            </a:r>
          </a:p>
          <a:p>
            <a:pPr eaLnBrk="1" hangingPunct="1">
              <a:buFont typeface="Wingdings" pitchFamily="2" charset="2"/>
              <a:buNone/>
            </a:pPr>
            <a:r>
              <a:rPr lang="en-US" sz="3600" b="1" smtClean="0"/>
              <a:t>For what is </a:t>
            </a:r>
            <a:r>
              <a:rPr lang="en-US" sz="3600" b="1" smtClean="0">
                <a:solidFill>
                  <a:srgbClr val="CC090B"/>
                </a:solidFill>
              </a:rPr>
              <a:t>seen is temporary</a:t>
            </a:r>
            <a:r>
              <a:rPr lang="en-US" sz="3600" b="1" smtClean="0"/>
              <a:t>, </a:t>
            </a:r>
          </a:p>
          <a:p>
            <a:pPr eaLnBrk="1" hangingPunct="1">
              <a:buFont typeface="Wingdings" pitchFamily="2" charset="2"/>
              <a:buNone/>
            </a:pPr>
            <a:r>
              <a:rPr lang="en-US" sz="3600" b="1" smtClean="0"/>
              <a:t>but what is </a:t>
            </a:r>
            <a:r>
              <a:rPr lang="en-US" sz="3600" b="1" smtClean="0">
                <a:solidFill>
                  <a:schemeClr val="hlink"/>
                </a:solidFill>
              </a:rPr>
              <a:t>unseen is eternal</a:t>
            </a:r>
            <a:r>
              <a:rPr lang="ja-JP" altLang="en-US" sz="3600" b="1" smtClean="0">
                <a:latin typeface="Arial" pitchFamily="34" charset="0"/>
              </a:rPr>
              <a:t>”</a:t>
            </a:r>
            <a:r>
              <a:rPr lang="en-US" altLang="ja-JP" sz="3600" b="1" smtClean="0"/>
              <a:t> </a:t>
            </a:r>
          </a:p>
          <a:p>
            <a:pPr eaLnBrk="1" hangingPunct="1">
              <a:buFont typeface="Wingdings" pitchFamily="2" charset="2"/>
              <a:buNone/>
            </a:pPr>
            <a:r>
              <a:rPr lang="en-US" sz="3600" b="1" smtClean="0"/>
              <a:t>(4:18) </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609600"/>
            <a:ext cx="9144000" cy="1143000"/>
          </a:xfrm>
        </p:spPr>
        <p:txBody>
          <a:bodyPr>
            <a:normAutofit fontScale="90000"/>
          </a:bodyPr>
          <a:lstStyle/>
          <a:p>
            <a:pPr eaLnBrk="1" hangingPunct="1">
              <a:defRPr/>
            </a:pPr>
            <a:r>
              <a:rPr kumimoji="0" lang="en-US" sz="4800" b="1" dirty="0" err="1" smtClean="0">
                <a:solidFill>
                  <a:srgbClr val="FFFF00"/>
                </a:solidFill>
                <a:ea typeface="+mj-ea"/>
              </a:rPr>
              <a:t>Chú</a:t>
            </a:r>
            <a:r>
              <a:rPr kumimoji="0" lang="en-US" sz="4800" b="1" dirty="0" smtClean="0">
                <a:solidFill>
                  <a:srgbClr val="FFFF00"/>
                </a:solidFill>
                <a:ea typeface="+mj-ea"/>
              </a:rPr>
              <a:t> </a:t>
            </a:r>
            <a:r>
              <a:rPr kumimoji="0" lang="en-US" sz="4800" b="1" dirty="0" err="1" smtClean="0">
                <a:solidFill>
                  <a:srgbClr val="FFFF00"/>
                </a:solidFill>
                <a:ea typeface="+mj-ea"/>
              </a:rPr>
              <a:t>tâm</a:t>
            </a:r>
            <a:r>
              <a:rPr kumimoji="0" lang="en-US" sz="4800" b="1" dirty="0" smtClean="0">
                <a:solidFill>
                  <a:srgbClr val="FFFF00"/>
                </a:solidFill>
                <a:ea typeface="+mj-ea"/>
              </a:rPr>
              <a:t> </a:t>
            </a:r>
            <a:r>
              <a:rPr kumimoji="0" lang="en-US" sz="4800" b="1" dirty="0" err="1" smtClean="0">
                <a:solidFill>
                  <a:srgbClr val="FFFF00"/>
                </a:solidFill>
                <a:ea typeface="+mj-ea"/>
              </a:rPr>
              <a:t>đến</a:t>
            </a:r>
            <a:r>
              <a:rPr kumimoji="0" lang="en-US" sz="4800" b="1" dirty="0" smtClean="0">
                <a:solidFill>
                  <a:srgbClr val="FFFF00"/>
                </a:solidFill>
                <a:ea typeface="+mj-ea"/>
              </a:rPr>
              <a:t> </a:t>
            </a:r>
            <a:r>
              <a:rPr kumimoji="0" lang="en-US" sz="4800" b="1" dirty="0" err="1" smtClean="0">
                <a:solidFill>
                  <a:srgbClr val="FFFF00"/>
                </a:solidFill>
                <a:ea typeface="+mj-ea"/>
              </a:rPr>
              <a:t>những</a:t>
            </a:r>
            <a:r>
              <a:rPr kumimoji="0" lang="en-US" sz="4800" b="1" dirty="0" smtClean="0">
                <a:solidFill>
                  <a:srgbClr val="FFFF00"/>
                </a:solidFill>
                <a:ea typeface="+mj-ea"/>
              </a:rPr>
              <a:t> </a:t>
            </a:r>
            <a:r>
              <a:rPr kumimoji="0" lang="en-US" sz="4800" b="1" dirty="0" err="1" smtClean="0">
                <a:solidFill>
                  <a:srgbClr val="FFFF00"/>
                </a:solidFill>
                <a:ea typeface="+mj-ea"/>
              </a:rPr>
              <a:t>điều</a:t>
            </a:r>
            <a:r>
              <a:rPr kumimoji="0" lang="en-US" sz="4800" b="1" dirty="0" smtClean="0">
                <a:solidFill>
                  <a:srgbClr val="FFFF00"/>
                </a:solidFill>
                <a:ea typeface="+mj-ea"/>
              </a:rPr>
              <a:t> </a:t>
            </a:r>
            <a:r>
              <a:rPr kumimoji="0" lang="en-US" sz="4800" b="1" dirty="0" err="1" smtClean="0">
                <a:solidFill>
                  <a:srgbClr val="FFFF00"/>
                </a:solidFill>
                <a:ea typeface="+mj-ea"/>
              </a:rPr>
              <a:t>có</a:t>
            </a:r>
            <a:r>
              <a:rPr kumimoji="0" lang="en-US" sz="4800" b="1" dirty="0" smtClean="0">
                <a:solidFill>
                  <a:srgbClr val="FFFF00"/>
                </a:solidFill>
                <a:ea typeface="+mj-ea"/>
              </a:rPr>
              <a:t> </a:t>
            </a:r>
            <a:r>
              <a:rPr kumimoji="0" lang="en-US" sz="4800" b="1" dirty="0" err="1" smtClean="0">
                <a:solidFill>
                  <a:srgbClr val="FFFF00"/>
                </a:solidFill>
                <a:ea typeface="+mj-ea"/>
              </a:rPr>
              <a:t>giá</a:t>
            </a:r>
            <a:r>
              <a:rPr kumimoji="0" lang="en-US" sz="4800" b="1" dirty="0" smtClean="0">
                <a:solidFill>
                  <a:srgbClr val="FFFF00"/>
                </a:solidFill>
                <a:ea typeface="+mj-ea"/>
              </a:rPr>
              <a:t> </a:t>
            </a:r>
            <a:r>
              <a:rPr kumimoji="0" lang="en-US" sz="4800" b="1" dirty="0" err="1" smtClean="0">
                <a:solidFill>
                  <a:srgbClr val="FFFF00"/>
                </a:solidFill>
                <a:ea typeface="+mj-ea"/>
              </a:rPr>
              <a:t>trị</a:t>
            </a:r>
            <a:r>
              <a:rPr kumimoji="0" lang="en-US" sz="4800" b="1" dirty="0" smtClean="0">
                <a:solidFill>
                  <a:srgbClr val="FFFF00"/>
                </a:solidFill>
                <a:ea typeface="+mj-ea"/>
              </a:rPr>
              <a:t> </a:t>
            </a:r>
            <a:r>
              <a:rPr kumimoji="0" lang="en-US" sz="4800" b="1" dirty="0" err="1" smtClean="0">
                <a:solidFill>
                  <a:srgbClr val="FFFF00"/>
                </a:solidFill>
                <a:ea typeface="+mj-ea"/>
              </a:rPr>
              <a:t>thật</a:t>
            </a:r>
            <a:endParaRPr kumimoji="0" lang="en-US" sz="4800" b="1" dirty="0" smtClean="0">
              <a:solidFill>
                <a:srgbClr val="FFFF00"/>
              </a:solidFill>
              <a:ea typeface="+mj-ea"/>
            </a:endParaRPr>
          </a:p>
        </p:txBody>
      </p:sp>
      <p:sp>
        <p:nvSpPr>
          <p:cNvPr id="235523" name="Rectangle 3"/>
          <p:cNvSpPr>
            <a:spLocks noGrp="1" noChangeArrowheads="1"/>
          </p:cNvSpPr>
          <p:nvPr>
            <p:ph idx="1"/>
          </p:nvPr>
        </p:nvSpPr>
        <p:spPr>
          <a:xfrm>
            <a:off x="381000" y="1981200"/>
            <a:ext cx="8686800" cy="4114800"/>
          </a:xfrm>
        </p:spPr>
        <p:txBody>
          <a:bodyPr>
            <a:normAutofit/>
          </a:bodyPr>
          <a:lstStyle/>
          <a:p>
            <a:pPr marL="693738" indent="-693738" eaLnBrk="1" hangingPunct="1">
              <a:defRPr/>
            </a:pPr>
            <a:r>
              <a:rPr kumimoji="0" lang="en-US" sz="4400" b="1" dirty="0" err="1" smtClean="0">
                <a:solidFill>
                  <a:schemeClr val="tx2"/>
                </a:solidFill>
                <a:latin typeface="Arial" charset="0"/>
                <a:ea typeface="+mn-ea"/>
              </a:rPr>
              <a:t>Những</a:t>
            </a:r>
            <a:r>
              <a:rPr kumimoji="0" lang="en-US" sz="4400" b="1" dirty="0" smtClean="0">
                <a:solidFill>
                  <a:schemeClr val="tx2"/>
                </a:solidFill>
                <a:latin typeface="Arial" charset="0"/>
                <a:ea typeface="+mn-ea"/>
              </a:rPr>
              <a:t> </a:t>
            </a:r>
            <a:r>
              <a:rPr lang="en-US" sz="4400" b="1" dirty="0" err="1" smtClean="0">
                <a:solidFill>
                  <a:schemeClr val="tx2"/>
                </a:solidFill>
                <a:latin typeface="Arial" charset="0"/>
              </a:rPr>
              <a:t>điều</a:t>
            </a:r>
            <a:r>
              <a:rPr lang="en-US" sz="4400" b="1" dirty="0" smtClean="0">
                <a:solidFill>
                  <a:schemeClr val="tx2"/>
                </a:solidFill>
                <a:latin typeface="Arial" charset="0"/>
              </a:rPr>
              <a:t> </a:t>
            </a:r>
            <a:r>
              <a:rPr lang="en-US" sz="4400" b="1" dirty="0" err="1" smtClean="0">
                <a:solidFill>
                  <a:schemeClr val="tx2"/>
                </a:solidFill>
                <a:latin typeface="Arial" charset="0"/>
              </a:rPr>
              <a:t>chúng</a:t>
            </a:r>
            <a:r>
              <a:rPr lang="en-US" sz="4400" b="1" dirty="0" smtClean="0">
                <a:solidFill>
                  <a:schemeClr val="tx2"/>
                </a:solidFill>
                <a:latin typeface="Arial" charset="0"/>
              </a:rPr>
              <a:t> </a:t>
            </a:r>
            <a:r>
              <a:rPr lang="en-US" sz="4400" b="1" dirty="0" err="1" smtClean="0">
                <a:solidFill>
                  <a:schemeClr val="tx2"/>
                </a:solidFill>
                <a:latin typeface="Arial" charset="0"/>
              </a:rPr>
              <a:t>ta</a:t>
            </a:r>
            <a:r>
              <a:rPr lang="en-US" sz="4400" b="1" dirty="0" smtClean="0">
                <a:solidFill>
                  <a:schemeClr val="tx2"/>
                </a:solidFill>
                <a:latin typeface="Arial" charset="0"/>
              </a:rPr>
              <a:t> </a:t>
            </a:r>
            <a:r>
              <a:rPr lang="en-US" sz="4400" b="1" dirty="0" err="1" smtClean="0">
                <a:solidFill>
                  <a:schemeClr val="tx2"/>
                </a:solidFill>
                <a:latin typeface="Arial" charset="0"/>
              </a:rPr>
              <a:t>thấy</a:t>
            </a:r>
            <a:r>
              <a:rPr lang="en-US" sz="4400" b="1" dirty="0" smtClean="0">
                <a:solidFill>
                  <a:schemeClr val="tx2"/>
                </a:solidFill>
                <a:latin typeface="Arial" charset="0"/>
              </a:rPr>
              <a:t> </a:t>
            </a:r>
            <a:r>
              <a:rPr lang="en-US" sz="4400" b="1" dirty="0" err="1" smtClean="0">
                <a:solidFill>
                  <a:schemeClr val="tx2"/>
                </a:solidFill>
                <a:latin typeface="Arial" charset="0"/>
              </a:rPr>
              <a:t>được</a:t>
            </a:r>
            <a:r>
              <a:rPr lang="en-US" sz="4400" b="1" dirty="0" smtClean="0">
                <a:solidFill>
                  <a:schemeClr val="tx2"/>
                </a:solidFill>
                <a:latin typeface="Arial" charset="0"/>
              </a:rPr>
              <a:t> </a:t>
            </a:r>
            <a:r>
              <a:rPr lang="en-US" sz="4400" b="1" dirty="0" err="1" smtClean="0">
                <a:solidFill>
                  <a:schemeClr val="tx2"/>
                </a:solidFill>
                <a:latin typeface="Arial" charset="0"/>
              </a:rPr>
              <a:t>không</a:t>
            </a:r>
            <a:r>
              <a:rPr lang="en-US" sz="4400" b="1" dirty="0" smtClean="0">
                <a:solidFill>
                  <a:schemeClr val="tx2"/>
                </a:solidFill>
                <a:latin typeface="Arial" charset="0"/>
              </a:rPr>
              <a:t> </a:t>
            </a:r>
            <a:r>
              <a:rPr lang="en-US" sz="4400" b="1" dirty="0" err="1" smtClean="0">
                <a:solidFill>
                  <a:schemeClr val="tx2"/>
                </a:solidFill>
                <a:latin typeface="Arial" charset="0"/>
              </a:rPr>
              <a:t>có</a:t>
            </a:r>
            <a:r>
              <a:rPr lang="en-US" sz="4400" b="1" dirty="0" smtClean="0">
                <a:solidFill>
                  <a:schemeClr val="tx2"/>
                </a:solidFill>
                <a:latin typeface="Arial" charset="0"/>
              </a:rPr>
              <a:t> </a:t>
            </a:r>
            <a:r>
              <a:rPr lang="en-US" sz="4400" b="1" dirty="0" err="1" smtClean="0">
                <a:solidFill>
                  <a:schemeClr val="tx2"/>
                </a:solidFill>
                <a:latin typeface="Arial" charset="0"/>
              </a:rPr>
              <a:t>giá</a:t>
            </a:r>
            <a:r>
              <a:rPr lang="en-US" sz="4400" b="1" dirty="0" smtClean="0">
                <a:solidFill>
                  <a:schemeClr val="tx2"/>
                </a:solidFill>
                <a:latin typeface="Arial" charset="0"/>
              </a:rPr>
              <a:t> </a:t>
            </a:r>
            <a:r>
              <a:rPr lang="en-US" sz="4400" b="1" dirty="0" err="1" smtClean="0">
                <a:solidFill>
                  <a:schemeClr val="tx2"/>
                </a:solidFill>
                <a:latin typeface="Arial" charset="0"/>
              </a:rPr>
              <a:t>trị</a:t>
            </a:r>
            <a:endParaRPr kumimoji="0" lang="en-US" sz="4400" b="1" dirty="0" smtClean="0">
              <a:solidFill>
                <a:schemeClr val="tx2"/>
              </a:solidFill>
              <a:latin typeface="Arial" charset="0"/>
              <a:ea typeface="+mn-ea"/>
            </a:endParaRPr>
          </a:p>
          <a:p>
            <a:pPr marL="693738" indent="-693738" eaLnBrk="1" hangingPunct="1">
              <a:defRPr/>
            </a:pPr>
            <a:r>
              <a:rPr lang="en-US" sz="4400" b="1" dirty="0" err="1" smtClean="0">
                <a:solidFill>
                  <a:schemeClr val="tx2"/>
                </a:solidFill>
                <a:latin typeface="Arial" charset="0"/>
              </a:rPr>
              <a:t>Điều</a:t>
            </a:r>
            <a:r>
              <a:rPr lang="en-US" sz="4400" b="1" dirty="0" smtClean="0">
                <a:solidFill>
                  <a:schemeClr val="tx2"/>
                </a:solidFill>
                <a:latin typeface="Arial" charset="0"/>
              </a:rPr>
              <a:t> </a:t>
            </a:r>
            <a:r>
              <a:rPr lang="en-US" sz="4400" b="1" dirty="0" err="1" smtClean="0">
                <a:solidFill>
                  <a:schemeClr val="tx2"/>
                </a:solidFill>
                <a:latin typeface="Arial" charset="0"/>
              </a:rPr>
              <a:t>chúng</a:t>
            </a:r>
            <a:r>
              <a:rPr lang="en-US" sz="4400" b="1" dirty="0" smtClean="0">
                <a:solidFill>
                  <a:schemeClr val="tx2"/>
                </a:solidFill>
                <a:latin typeface="Arial" charset="0"/>
              </a:rPr>
              <a:t> </a:t>
            </a:r>
            <a:r>
              <a:rPr lang="en-US" sz="4400" b="1" dirty="0" err="1" smtClean="0">
                <a:solidFill>
                  <a:schemeClr val="tx2"/>
                </a:solidFill>
                <a:latin typeface="Arial" charset="0"/>
              </a:rPr>
              <a:t>ta</a:t>
            </a:r>
            <a:r>
              <a:rPr lang="en-US" sz="4400" b="1" dirty="0" smtClean="0">
                <a:solidFill>
                  <a:schemeClr val="tx2"/>
                </a:solidFill>
                <a:latin typeface="Arial" charset="0"/>
              </a:rPr>
              <a:t> </a:t>
            </a:r>
            <a:r>
              <a:rPr lang="en-US" sz="4400" b="1" dirty="0" err="1" smtClean="0">
                <a:solidFill>
                  <a:schemeClr val="tx2"/>
                </a:solidFill>
                <a:latin typeface="Arial" charset="0"/>
              </a:rPr>
              <a:t>không</a:t>
            </a:r>
            <a:r>
              <a:rPr lang="en-US" sz="4400" b="1" dirty="0" smtClean="0">
                <a:solidFill>
                  <a:schemeClr val="tx2"/>
                </a:solidFill>
                <a:latin typeface="Arial" charset="0"/>
              </a:rPr>
              <a:t> </a:t>
            </a:r>
            <a:r>
              <a:rPr lang="en-US" sz="4400" b="1" dirty="0" err="1" smtClean="0">
                <a:solidFill>
                  <a:schemeClr val="tx2"/>
                </a:solidFill>
                <a:latin typeface="Arial" charset="0"/>
              </a:rPr>
              <a:t>thấy</a:t>
            </a:r>
            <a:r>
              <a:rPr lang="en-US" sz="4400" b="1" dirty="0" smtClean="0">
                <a:solidFill>
                  <a:schemeClr val="tx2"/>
                </a:solidFill>
                <a:latin typeface="Arial" charset="0"/>
              </a:rPr>
              <a:t> </a:t>
            </a:r>
            <a:r>
              <a:rPr lang="en-US" sz="4400" b="1" dirty="0" err="1" smtClean="0">
                <a:solidFill>
                  <a:schemeClr val="tx2"/>
                </a:solidFill>
                <a:latin typeface="Arial" charset="0"/>
              </a:rPr>
              <a:t>thì</a:t>
            </a:r>
            <a:r>
              <a:rPr lang="en-US" sz="4400" b="1" dirty="0" smtClean="0">
                <a:solidFill>
                  <a:schemeClr val="tx2"/>
                </a:solidFill>
                <a:latin typeface="Arial" charset="0"/>
              </a:rPr>
              <a:t> </a:t>
            </a:r>
            <a:r>
              <a:rPr lang="en-US" sz="4400" b="1" dirty="0" err="1" smtClean="0">
                <a:solidFill>
                  <a:schemeClr val="tx2"/>
                </a:solidFill>
                <a:latin typeface="Arial" charset="0"/>
              </a:rPr>
              <a:t>vô</a:t>
            </a:r>
            <a:r>
              <a:rPr lang="en-US" sz="4400" b="1" dirty="0" smtClean="0">
                <a:solidFill>
                  <a:schemeClr val="tx2"/>
                </a:solidFill>
                <a:latin typeface="Arial" charset="0"/>
              </a:rPr>
              <a:t> </a:t>
            </a:r>
            <a:r>
              <a:rPr lang="en-US" sz="4400" b="1" dirty="0" err="1" smtClean="0">
                <a:solidFill>
                  <a:schemeClr val="tx2"/>
                </a:solidFill>
                <a:latin typeface="Arial" charset="0"/>
              </a:rPr>
              <a:t>giá</a:t>
            </a:r>
            <a:endParaRPr kumimoji="0" lang="en-US" sz="4400" b="1" dirty="0" smtClean="0">
              <a:solidFill>
                <a:schemeClr val="tx2"/>
              </a:solidFill>
              <a:latin typeface="Arial" charset="0"/>
              <a:ea typeface="+mn-ea"/>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3552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3552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3552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355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35523">
                                            <p:txEl>
                                              <p:pRg st="1" end="1"/>
                                            </p:txEl>
                                          </p:spTgt>
                                        </p:tgtEl>
                                        <p:attrNameLst>
                                          <p:attrName>style.visibility</p:attrName>
                                        </p:attrNameLst>
                                      </p:cBhvr>
                                      <p:to>
                                        <p:strVal val="visible"/>
                                      </p:to>
                                    </p:set>
                                    <p:anim calcmode="lin" valueType="num">
                                      <p:cBhvr>
                                        <p:cTn id="16" dur="500" fill="hold"/>
                                        <p:tgtEl>
                                          <p:spTgt spid="23552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3552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3552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3552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35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Flowers 0052"/>
          <p:cNvPicPr>
            <a:picLocks noChangeAspect="1" noChangeArrowheads="1"/>
          </p:cNvPicPr>
          <p:nvPr/>
        </p:nvPicPr>
        <p:blipFill>
          <a:blip r:embed="rId3" cstate="print">
            <a:lum bright="-12000" contrast="6000"/>
          </a:blip>
          <a:srcRect l="9091" b="46745"/>
          <a:stretch>
            <a:fillRect/>
          </a:stretch>
        </p:blipFill>
        <p:spPr bwMode="auto">
          <a:xfrm>
            <a:off x="0" y="0"/>
            <a:ext cx="9144000" cy="6858000"/>
          </a:xfrm>
          <a:prstGeom prst="rect">
            <a:avLst/>
          </a:prstGeom>
          <a:noFill/>
          <a:ln w="9525">
            <a:noFill/>
            <a:miter lim="800000"/>
            <a:headEnd/>
            <a:tailEnd/>
          </a:ln>
        </p:spPr>
      </p:pic>
      <p:sp>
        <p:nvSpPr>
          <p:cNvPr id="239619" name="Rectangle 3"/>
          <p:cNvSpPr>
            <a:spLocks noGrp="1" noChangeArrowheads="1"/>
          </p:cNvSpPr>
          <p:nvPr>
            <p:ph type="ctrTitle"/>
          </p:nvPr>
        </p:nvSpPr>
        <p:spPr>
          <a:xfrm>
            <a:off x="1143000" y="304800"/>
            <a:ext cx="7086600" cy="838200"/>
          </a:xfrm>
          <a:extLst/>
        </p:spPr>
        <p:txBody>
          <a:bodyPr>
            <a:normAutofit fontScale="90000"/>
          </a:bodyPr>
          <a:lstStyle/>
          <a:p>
            <a:pPr eaLnBrk="1" hangingPunct="1">
              <a:defRPr/>
            </a:pPr>
            <a:r>
              <a:rPr lang="en-US" sz="6000" b="1" u="sng" dirty="0" err="1" smtClean="0">
                <a:solidFill>
                  <a:schemeClr val="bg1"/>
                </a:solidFill>
                <a:effectLst>
                  <a:outerShdw blurRad="50800" dist="38100" dir="2700000" algn="tl" rotWithShape="0">
                    <a:srgbClr val="000000">
                      <a:alpha val="97000"/>
                    </a:srgbClr>
                  </a:outerShdw>
                </a:effectLst>
                <a:latin typeface="Arial" charset="0"/>
              </a:rPr>
              <a:t>Điều</a:t>
            </a:r>
            <a:r>
              <a:rPr lang="en-US" sz="6000" b="1" u="sng" dirty="0" smtClean="0">
                <a:solidFill>
                  <a:schemeClr val="bg1"/>
                </a:solidFill>
                <a:effectLst>
                  <a:outerShdw blurRad="50800" dist="38100" dir="2700000" algn="tl" rotWithShape="0">
                    <a:srgbClr val="000000">
                      <a:alpha val="97000"/>
                    </a:srgbClr>
                  </a:outerShdw>
                </a:effectLst>
                <a:latin typeface="Arial" charset="0"/>
              </a:rPr>
              <a:t> </a:t>
            </a:r>
            <a:r>
              <a:rPr lang="en-US" sz="6000" b="1" u="sng" dirty="0" err="1" smtClean="0">
                <a:solidFill>
                  <a:schemeClr val="bg1"/>
                </a:solidFill>
                <a:effectLst>
                  <a:outerShdw blurRad="50800" dist="38100" dir="2700000" algn="tl" rotWithShape="0">
                    <a:srgbClr val="000000">
                      <a:alpha val="97000"/>
                    </a:srgbClr>
                  </a:outerShdw>
                </a:effectLst>
                <a:latin typeface="Arial" charset="0"/>
              </a:rPr>
              <a:t>gì</a:t>
            </a:r>
            <a:r>
              <a:rPr lang="en-US" sz="6000" b="1" u="sng" dirty="0" smtClean="0">
                <a:solidFill>
                  <a:schemeClr val="bg1"/>
                </a:solidFill>
                <a:effectLst>
                  <a:outerShdw blurRad="50800" dist="38100" dir="2700000" algn="tl" rotWithShape="0">
                    <a:srgbClr val="000000">
                      <a:alpha val="97000"/>
                    </a:srgbClr>
                  </a:outerShdw>
                </a:effectLst>
                <a:latin typeface="Arial" charset="0"/>
              </a:rPr>
              <a:t> </a:t>
            </a:r>
            <a:r>
              <a:rPr lang="en-US" sz="6000" b="1" u="sng" dirty="0" err="1" smtClean="0">
                <a:solidFill>
                  <a:schemeClr val="bg1"/>
                </a:solidFill>
                <a:effectLst>
                  <a:outerShdw blurRad="50800" dist="38100" dir="2700000" algn="tl" rotWithShape="0">
                    <a:srgbClr val="000000">
                      <a:alpha val="97000"/>
                    </a:srgbClr>
                  </a:outerShdw>
                </a:effectLst>
                <a:latin typeface="Arial" charset="0"/>
              </a:rPr>
              <a:t>vĩnh</a:t>
            </a:r>
            <a:r>
              <a:rPr lang="en-US" sz="6000" b="1" u="sng" dirty="0" smtClean="0">
                <a:solidFill>
                  <a:schemeClr val="bg1"/>
                </a:solidFill>
                <a:effectLst>
                  <a:outerShdw blurRad="50800" dist="38100" dir="2700000" algn="tl" rotWithShape="0">
                    <a:srgbClr val="000000">
                      <a:alpha val="97000"/>
                    </a:srgbClr>
                  </a:outerShdw>
                </a:effectLst>
                <a:latin typeface="Arial" charset="0"/>
              </a:rPr>
              <a:t> </a:t>
            </a:r>
            <a:r>
              <a:rPr lang="en-US" sz="6000" b="1" u="sng" dirty="0" err="1" smtClean="0">
                <a:solidFill>
                  <a:schemeClr val="bg1"/>
                </a:solidFill>
                <a:effectLst>
                  <a:outerShdw blurRad="50800" dist="38100" dir="2700000" algn="tl" rotWithShape="0">
                    <a:srgbClr val="000000">
                      <a:alpha val="97000"/>
                    </a:srgbClr>
                  </a:outerShdw>
                </a:effectLst>
                <a:latin typeface="Arial" charset="0"/>
              </a:rPr>
              <a:t>cửu</a:t>
            </a:r>
            <a:r>
              <a:rPr lang="en-US" sz="6000" b="1" u="sng" dirty="0" smtClean="0">
                <a:solidFill>
                  <a:schemeClr val="bg1"/>
                </a:solidFill>
                <a:effectLst>
                  <a:outerShdw blurRad="50800" dist="38100" dir="2700000" algn="tl" rotWithShape="0">
                    <a:srgbClr val="000000">
                      <a:alpha val="97000"/>
                    </a:srgbClr>
                  </a:outerShdw>
                </a:effectLst>
                <a:latin typeface="Arial" charset="0"/>
                <a:ea typeface="+mj-ea"/>
                <a:cs typeface="+mj-cs"/>
              </a:rPr>
              <a:t>?</a:t>
            </a:r>
            <a:endParaRPr lang="en-US" sz="5400" b="1" dirty="0" smtClean="0">
              <a:solidFill>
                <a:schemeClr val="bg1"/>
              </a:solidFill>
              <a:effectLst>
                <a:outerShdw blurRad="50800" dist="38100" dir="2700000" algn="tl" rotWithShape="0">
                  <a:srgbClr val="000000">
                    <a:alpha val="97000"/>
                  </a:srgbClr>
                </a:outerShdw>
              </a:effectLst>
              <a:latin typeface="Arial" charset="0"/>
              <a:ea typeface="+mj-ea"/>
              <a:cs typeface="+mj-cs"/>
            </a:endParaRPr>
          </a:p>
        </p:txBody>
      </p:sp>
      <p:sp>
        <p:nvSpPr>
          <p:cNvPr id="239620" name="Rectangle 4"/>
          <p:cNvSpPr>
            <a:spLocks noGrp="1" noChangeArrowheads="1"/>
          </p:cNvSpPr>
          <p:nvPr>
            <p:ph type="subTitle" idx="1"/>
          </p:nvPr>
        </p:nvSpPr>
        <p:spPr>
          <a:xfrm>
            <a:off x="1371600" y="1371600"/>
            <a:ext cx="6934200" cy="2971800"/>
          </a:xfrm>
          <a:extLst/>
        </p:spPr>
        <p:txBody>
          <a:bodyPr>
            <a:normAutofit fontScale="92500"/>
          </a:bodyPr>
          <a:lstStyle/>
          <a:p>
            <a:pPr marL="609600" indent="-609600" eaLnBrk="1" hangingPunct="1">
              <a:buFontTx/>
              <a:buAutoNum type="arabicPeriod"/>
              <a:defRPr/>
            </a:pPr>
            <a:r>
              <a:rPr lang="vi-VN" sz="5400" b="1" dirty="0" smtClean="0">
                <a:solidFill>
                  <a:schemeClr val="bg1"/>
                </a:solidFill>
                <a:effectLst>
                  <a:outerShdw blurRad="38100" dist="38100" dir="2700000" algn="tl">
                    <a:srgbClr val="C0C0C0"/>
                  </a:outerShdw>
                </a:effectLst>
                <a:latin typeface="Arial" pitchFamily="34" charset="0"/>
              </a:rPr>
              <a:t>Đức Chúa Trời</a:t>
            </a:r>
            <a:r>
              <a:rPr lang="en-US" sz="5400" b="1" dirty="0" smtClean="0">
                <a:solidFill>
                  <a:schemeClr val="bg1"/>
                </a:solidFill>
                <a:effectLst>
                  <a:outerShdw blurRad="38100" dist="38100" dir="2700000" algn="tl">
                    <a:srgbClr val="C0C0C0"/>
                  </a:outerShdw>
                </a:effectLst>
                <a:latin typeface="Arial" pitchFamily="34" charset="0"/>
              </a:rPr>
              <a:t> </a:t>
            </a:r>
          </a:p>
          <a:p>
            <a:pPr marL="609600" indent="-609600" eaLnBrk="1" hangingPunct="1">
              <a:buFontTx/>
              <a:buAutoNum type="arabicPeriod"/>
              <a:defRPr/>
            </a:pPr>
            <a:r>
              <a:rPr lang="en-US" sz="5400" b="1" dirty="0" err="1" smtClean="0">
                <a:solidFill>
                  <a:schemeClr val="bg1"/>
                </a:solidFill>
                <a:effectLst>
                  <a:outerShdw blurRad="38100" dist="38100" dir="2700000" algn="tl">
                    <a:srgbClr val="C0C0C0"/>
                  </a:outerShdw>
                </a:effectLst>
                <a:latin typeface="Arial" pitchFamily="34" charset="0"/>
              </a:rPr>
              <a:t>Lời</a:t>
            </a:r>
            <a:r>
              <a:rPr lang="en-US" sz="5400" b="1" dirty="0" smtClean="0">
                <a:solidFill>
                  <a:schemeClr val="bg1"/>
                </a:solidFill>
                <a:effectLst>
                  <a:outerShdw blurRad="38100" dist="38100" dir="2700000" algn="tl">
                    <a:srgbClr val="C0C0C0"/>
                  </a:outerShdw>
                </a:effectLst>
                <a:latin typeface="Arial" pitchFamily="34" charset="0"/>
              </a:rPr>
              <a:t> </a:t>
            </a:r>
            <a:r>
              <a:rPr lang="en-US" sz="5400" b="1" dirty="0" err="1">
                <a:solidFill>
                  <a:schemeClr val="bg1"/>
                </a:solidFill>
                <a:effectLst>
                  <a:outerShdw blurRad="38100" dist="38100" dir="2700000" algn="tl">
                    <a:srgbClr val="C0C0C0"/>
                  </a:outerShdw>
                </a:effectLst>
                <a:latin typeface="Arial" pitchFamily="34" charset="0"/>
              </a:rPr>
              <a:t>C</a:t>
            </a:r>
            <a:r>
              <a:rPr lang="en-US" sz="5400" b="1" dirty="0" err="1" smtClean="0">
                <a:solidFill>
                  <a:schemeClr val="bg1"/>
                </a:solidFill>
                <a:effectLst>
                  <a:outerShdw blurRad="38100" dist="38100" dir="2700000" algn="tl">
                    <a:srgbClr val="C0C0C0"/>
                  </a:outerShdw>
                </a:effectLst>
                <a:latin typeface="Arial" pitchFamily="34" charset="0"/>
              </a:rPr>
              <a:t>húa</a:t>
            </a:r>
            <a:endParaRPr lang="en-US" sz="5400" b="1" dirty="0" smtClean="0">
              <a:solidFill>
                <a:schemeClr val="bg1"/>
              </a:solidFill>
              <a:effectLst>
                <a:outerShdw blurRad="38100" dist="38100" dir="2700000" algn="tl">
                  <a:srgbClr val="C0C0C0"/>
                </a:outerShdw>
              </a:effectLst>
              <a:latin typeface="Arial" pitchFamily="34" charset="0"/>
            </a:endParaRPr>
          </a:p>
          <a:p>
            <a:pPr marL="609600" indent="-609600" eaLnBrk="1" hangingPunct="1">
              <a:buFontTx/>
              <a:buAutoNum type="arabicPeriod"/>
              <a:defRPr/>
            </a:pPr>
            <a:r>
              <a:rPr lang="en-US" sz="5400" b="1" dirty="0" err="1" smtClean="0">
                <a:solidFill>
                  <a:schemeClr val="bg1"/>
                </a:solidFill>
                <a:effectLst>
                  <a:outerShdw blurRad="38100" dist="38100" dir="2700000" algn="tl">
                    <a:srgbClr val="C0C0C0"/>
                  </a:outerShdw>
                </a:effectLst>
                <a:latin typeface="Arial" pitchFamily="34" charset="0"/>
              </a:rPr>
              <a:t>Linh</a:t>
            </a:r>
            <a:r>
              <a:rPr lang="en-US" sz="5400" b="1" dirty="0" smtClean="0">
                <a:solidFill>
                  <a:schemeClr val="bg1"/>
                </a:solidFill>
                <a:effectLst>
                  <a:outerShdw blurRad="38100" dist="38100" dir="2700000" algn="tl">
                    <a:srgbClr val="C0C0C0"/>
                  </a:outerShdw>
                </a:effectLst>
                <a:latin typeface="Arial" pitchFamily="34" charset="0"/>
              </a:rPr>
              <a:t> </a:t>
            </a:r>
            <a:r>
              <a:rPr lang="en-US" sz="5400" b="1" dirty="0" err="1" smtClean="0">
                <a:solidFill>
                  <a:schemeClr val="bg1"/>
                </a:solidFill>
                <a:effectLst>
                  <a:outerShdw blurRad="38100" dist="38100" dir="2700000" algn="tl">
                    <a:srgbClr val="C0C0C0"/>
                  </a:outerShdw>
                </a:effectLst>
                <a:latin typeface="Arial" pitchFamily="34" charset="0"/>
              </a:rPr>
              <a:t>hồn</a:t>
            </a:r>
            <a:r>
              <a:rPr lang="en-US" sz="5400" b="1" dirty="0" smtClean="0">
                <a:solidFill>
                  <a:schemeClr val="bg1"/>
                </a:solidFill>
                <a:effectLst>
                  <a:outerShdw blurRad="38100" dist="38100" dir="2700000" algn="tl">
                    <a:srgbClr val="C0C0C0"/>
                  </a:outerShdw>
                </a:effectLst>
                <a:latin typeface="Arial" pitchFamily="34" charset="0"/>
              </a:rPr>
              <a:t> con </a:t>
            </a:r>
            <a:r>
              <a:rPr lang="en-US" sz="5400" b="1" dirty="0" err="1" smtClean="0">
                <a:solidFill>
                  <a:schemeClr val="bg1"/>
                </a:solidFill>
                <a:effectLst>
                  <a:outerShdw blurRad="38100" dist="38100" dir="2700000" algn="tl">
                    <a:srgbClr val="C0C0C0"/>
                  </a:outerShdw>
                </a:effectLst>
                <a:latin typeface="Arial" pitchFamily="34" charset="0"/>
              </a:rPr>
              <a:t>người</a:t>
            </a:r>
            <a:endParaRPr lang="en-US" sz="5400" b="1" dirty="0" smtClean="0">
              <a:solidFill>
                <a:schemeClr val="bg1"/>
              </a:solidFill>
              <a:effectLst>
                <a:outerShdw blurRad="38100" dist="38100" dir="2700000" algn="tl">
                  <a:srgbClr val="C0C0C0"/>
                </a:outerShdw>
              </a:effectLst>
              <a:latin typeface="Arial" pitchFamily="3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67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093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38" name="Rectangle 4"/>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790" name="Rectangle 6"/>
          <p:cNvSpPr>
            <a:spLocks noGrp="1" noChangeArrowheads="1"/>
          </p:cNvSpPr>
          <p:nvPr>
            <p:ph type="title" idx="4294967295"/>
          </p:nvPr>
        </p:nvSpPr>
        <p:spPr>
          <a:xfrm>
            <a:off x="0" y="76200"/>
            <a:ext cx="2895600" cy="1219200"/>
          </a:xfrm>
        </p:spPr>
        <p:txBody>
          <a:bodyPr/>
          <a:lstStyle/>
          <a:p>
            <a:pPr eaLnBrk="1" hangingPunct="1">
              <a:defRPr/>
            </a:pPr>
            <a:r>
              <a:rPr lang="en-US" b="1" smtClean="0">
                <a:solidFill>
                  <a:schemeClr val="bg1"/>
                </a:solidFill>
                <a:latin typeface="Arial" charset="0"/>
                <a:ea typeface="+mj-ea"/>
                <a:cs typeface="+mj-cs"/>
              </a:rPr>
              <a:t>The One Book</a:t>
            </a:r>
            <a:endParaRPr lang="en-US" smtClean="0">
              <a:latin typeface="Arial" charset="0"/>
              <a:ea typeface="+mj-ea"/>
              <a:cs typeface="+mj-cs"/>
            </a:endParaRPr>
          </a:p>
        </p:txBody>
      </p:sp>
    </p:spTree>
  </p:cSld>
  <p:clrMapOvr>
    <a:masterClrMapping/>
  </p:clrMapOvr>
  <p:transition xmlns:p14="http://schemas.microsoft.com/office/powerpoint/2010/main" spd="med">
    <p:random/>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eaLnBrk="1" hangingPunct="1">
              <a:defRPr/>
            </a:pPr>
            <a:r>
              <a:rPr lang="en-US" smtClean="0">
                <a:ea typeface="+mj-ea"/>
                <a:cs typeface="+mj-cs"/>
              </a:rPr>
              <a:t>Premarital Counseling</a:t>
            </a:r>
          </a:p>
        </p:txBody>
      </p:sp>
      <p:sp>
        <p:nvSpPr>
          <p:cNvPr id="400387" name="Rectangle 3"/>
          <p:cNvSpPr>
            <a:spLocks noGrp="1" noChangeArrowheads="1"/>
          </p:cNvSpPr>
          <p:nvPr>
            <p:ph type="body" idx="1"/>
          </p:nvPr>
        </p:nvSpPr>
        <p:spPr/>
        <p:txBody>
          <a:bodyPr/>
          <a:lstStyle/>
          <a:p>
            <a:pPr eaLnBrk="1" hangingPunct="1">
              <a:defRPr/>
            </a:pPr>
            <a:endParaRPr lang="en-US" smtClean="0">
              <a:ea typeface="+mn-ea"/>
              <a:cs typeface="+mn-cs"/>
            </a:endParaRPr>
          </a:p>
        </p:txBody>
      </p:sp>
      <p:pic>
        <p:nvPicPr>
          <p:cNvPr id="221187" name="Picture 4" descr="Aaron &amp; Sylvia"/>
          <p:cNvPicPr>
            <a:picLocks noChangeAspect="1" noChangeArrowheads="1"/>
          </p:cNvPicPr>
          <p:nvPr/>
        </p:nvPicPr>
        <p:blipFill>
          <a:blip r:embed="rId3"/>
          <a:srcRect/>
          <a:stretch>
            <a:fillRect/>
          </a:stretch>
        </p:blipFill>
        <p:spPr bwMode="auto">
          <a:xfrm>
            <a:off x="0" y="0"/>
            <a:ext cx="9525000" cy="6940550"/>
          </a:xfrm>
          <a:prstGeom prst="rect">
            <a:avLst/>
          </a:prstGeom>
          <a:noFill/>
          <a:ln w="9525">
            <a:noFill/>
            <a:miter lim="800000"/>
            <a:headEnd/>
            <a:tailEnd/>
          </a:ln>
        </p:spPr>
      </p:pic>
      <p:sp>
        <p:nvSpPr>
          <p:cNvPr id="400389" name="Rectangle 5"/>
          <p:cNvSpPr>
            <a:spLocks noChangeArrowheads="1"/>
          </p:cNvSpPr>
          <p:nvPr/>
        </p:nvSpPr>
        <p:spPr bwMode="auto">
          <a:xfrm>
            <a:off x="309563" y="1001713"/>
            <a:ext cx="3881437" cy="750887"/>
          </a:xfrm>
          <a:prstGeom prst="rect">
            <a:avLst/>
          </a:prstGeom>
          <a:noFill/>
          <a:ln w="9525">
            <a:noFill/>
            <a:miter lim="800000"/>
            <a:headEnd/>
            <a:tailEnd/>
          </a:ln>
          <a:effectLst>
            <a:outerShdw dist="35921" dir="2700000" algn="ctr" rotWithShape="0">
              <a:schemeClr val="tx2">
                <a:alpha val="74997"/>
              </a:schemeClr>
            </a:outerShdw>
          </a:effectLst>
        </p:spPr>
        <p:txBody>
          <a:bodyPr/>
          <a:lstStyle/>
          <a:p>
            <a:pPr marL="342900" indent="-342900">
              <a:spcBef>
                <a:spcPct val="20000"/>
              </a:spcBef>
              <a:defRPr/>
            </a:pPr>
            <a:r>
              <a:rPr lang="en-US" sz="3200" b="1">
                <a:solidFill>
                  <a:srgbClr val="FFFFFF"/>
                </a:solidFill>
                <a:latin typeface="Times New Roman" charset="0"/>
                <a:ea typeface="ＭＳ Ｐゴシック" charset="0"/>
                <a:cs typeface="ＭＳ Ｐゴシック" charset="0"/>
              </a:rPr>
              <a:t>Indonesia: Sylvia</a:t>
            </a:r>
          </a:p>
        </p:txBody>
      </p:sp>
      <p:sp>
        <p:nvSpPr>
          <p:cNvPr id="400390" name="Rectangle 6"/>
          <p:cNvSpPr>
            <a:spLocks noChangeArrowheads="1"/>
          </p:cNvSpPr>
          <p:nvPr/>
        </p:nvSpPr>
        <p:spPr bwMode="auto">
          <a:xfrm>
            <a:off x="4343400" y="228600"/>
            <a:ext cx="5105400" cy="609600"/>
          </a:xfrm>
          <a:prstGeom prst="rect">
            <a:avLst/>
          </a:prstGeom>
          <a:noFill/>
          <a:ln w="9525">
            <a:noFill/>
            <a:miter lim="800000"/>
            <a:headEnd/>
            <a:tailEnd/>
          </a:ln>
          <a:effectLst>
            <a:outerShdw dist="35921" dir="2700000" algn="ctr" rotWithShape="0">
              <a:schemeClr val="tx2">
                <a:alpha val="74997"/>
              </a:schemeClr>
            </a:outerShdw>
          </a:effectLst>
        </p:spPr>
        <p:txBody>
          <a:bodyPr/>
          <a:lstStyle/>
          <a:p>
            <a:pPr marL="342900" indent="-342900">
              <a:spcBef>
                <a:spcPct val="20000"/>
              </a:spcBef>
              <a:defRPr/>
            </a:pPr>
            <a:r>
              <a:rPr lang="en-US" sz="3200" b="1">
                <a:solidFill>
                  <a:srgbClr val="FFFFFF"/>
                </a:solidFill>
                <a:latin typeface="Times New Roman" charset="0"/>
                <a:ea typeface="ＭＳ Ｐゴシック" charset="0"/>
                <a:cs typeface="ＭＳ Ｐゴシック" charset="0"/>
              </a:rPr>
              <a:t>Singapore: Aaron Chan</a:t>
            </a:r>
          </a:p>
        </p:txBody>
      </p:sp>
    </p:spTree>
  </p:cSld>
  <p:clrMapOvr>
    <a:masterClrMapping/>
  </p:clrMapOvr>
  <p:transition xmlns:p14="http://schemas.microsoft.com/office/powerpoint/2010/main" advClick="0" advTm="3000">
    <p:random/>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2434" name="Picture 2" descr="China"/>
          <p:cNvPicPr>
            <a:picLocks noChangeAspect="1" noChangeArrowheads="1"/>
          </p:cNvPicPr>
          <p:nvPr/>
        </p:nvPicPr>
        <p:blipFill>
          <a:blip r:embed="rId3"/>
          <a:srcRect l="18643" t="4880" r="45667" b="73158"/>
          <a:stretch>
            <a:fillRect/>
          </a:stretch>
        </p:blipFill>
        <p:spPr bwMode="auto">
          <a:xfrm>
            <a:off x="533400" y="0"/>
            <a:ext cx="7875588" cy="6858000"/>
          </a:xfrm>
          <a:prstGeom prst="rect">
            <a:avLst/>
          </a:prstGeom>
          <a:noFill/>
          <a:ln w="9525">
            <a:noFill/>
            <a:miter lim="800000"/>
            <a:headEnd/>
            <a:tailEnd/>
          </a:ln>
        </p:spPr>
      </p:pic>
      <p:sp>
        <p:nvSpPr>
          <p:cNvPr id="402435" name="Rectangle 3"/>
          <p:cNvSpPr>
            <a:spLocks noGrp="1" noChangeArrowheads="1"/>
          </p:cNvSpPr>
          <p:nvPr>
            <p:ph type="title"/>
          </p:nvPr>
        </p:nvSpPr>
        <p:spPr>
          <a:xfrm>
            <a:off x="685800" y="0"/>
            <a:ext cx="7772400" cy="762000"/>
          </a:xfrm>
        </p:spPr>
        <p:txBody>
          <a:bodyPr/>
          <a:lstStyle/>
          <a:p>
            <a:pPr eaLnBrk="1" hangingPunct="1">
              <a:defRPr/>
            </a:pPr>
            <a:r>
              <a:rPr lang="en-US" smtClean="0">
                <a:solidFill>
                  <a:schemeClr val="bg1"/>
                </a:solidFill>
                <a:ea typeface="+mj-ea"/>
                <a:cs typeface="+mj-cs"/>
              </a:rPr>
              <a:t>Ministry Up North</a:t>
            </a:r>
          </a:p>
        </p:txBody>
      </p:sp>
    </p:spTree>
  </p:cSld>
  <p:clrMapOvr>
    <a:masterClrMapping/>
  </p:clrMapOvr>
  <p:transition xmlns:p14="http://schemas.microsoft.com/office/powerpoint/2010/main" advClick="0" advTm="3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dissolve">
                                      <p:cBhvr>
                                        <p:cTn id="7" dur="500"/>
                                        <p:tgtEl>
                                          <p:spTgt spid="40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281" name="Picture 2" descr="China0001"/>
          <p:cNvPicPr>
            <a:picLocks noChangeAspect="1" noChangeArrowheads="1"/>
          </p:cNvPicPr>
          <p:nvPr/>
        </p:nvPicPr>
        <p:blipFill>
          <a:blip r:embed="rId3"/>
          <a:srcRect l="18886" r="23003" b="70219"/>
          <a:stretch>
            <a:fillRect/>
          </a:stretch>
        </p:blipFill>
        <p:spPr bwMode="auto">
          <a:xfrm>
            <a:off x="0" y="0"/>
            <a:ext cx="9601200" cy="6964363"/>
          </a:xfrm>
          <a:prstGeom prst="rect">
            <a:avLst/>
          </a:prstGeom>
          <a:noFill/>
          <a:ln w="9525">
            <a:noFill/>
            <a:miter lim="800000"/>
            <a:headEnd/>
            <a:tailEnd/>
          </a:ln>
        </p:spPr>
      </p:pic>
      <p:sp>
        <p:nvSpPr>
          <p:cNvPr id="406531" name="Rectangle 3"/>
          <p:cNvSpPr>
            <a:spLocks noGrp="1" noChangeArrowheads="1"/>
          </p:cNvSpPr>
          <p:nvPr>
            <p:ph type="title"/>
          </p:nvPr>
        </p:nvSpPr>
        <p:spPr>
          <a:xfrm>
            <a:off x="2971800" y="5257800"/>
            <a:ext cx="2895600" cy="1600200"/>
          </a:xfrm>
        </p:spPr>
        <p:txBody>
          <a:bodyPr/>
          <a:lstStyle/>
          <a:p>
            <a:pPr eaLnBrk="1" hangingPunct="1">
              <a:defRPr/>
            </a:pPr>
            <a:r>
              <a:rPr lang="en-US" smtClean="0">
                <a:solidFill>
                  <a:schemeClr val="bg1"/>
                </a:solidFill>
                <a:ea typeface="+mj-ea"/>
                <a:cs typeface="+mj-cs"/>
              </a:rPr>
              <a:t>Get Involved!</a:t>
            </a:r>
          </a:p>
        </p:txBody>
      </p:sp>
    </p:spTree>
  </p:cSld>
  <p:clrMapOvr>
    <a:masterClrMapping/>
  </p:clrMapOvr>
  <p:transition xmlns:p14="http://schemas.microsoft.com/office/powerpoint/2010/main" advClick="0" advTm="3000">
    <p:random/>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578" name="Picture 7"/>
          <p:cNvPicPr>
            <a:picLocks noChangeAspect="1" noChangeArrowheads="1"/>
          </p:cNvPicPr>
          <p:nvPr/>
        </p:nvPicPr>
        <p:blipFill>
          <a:blip r:embed="rId3" cstate="print"/>
          <a:srcRect/>
          <a:stretch>
            <a:fillRect/>
          </a:stretch>
        </p:blipFill>
        <p:spPr bwMode="auto">
          <a:xfrm>
            <a:off x="381000" y="0"/>
            <a:ext cx="4445000" cy="3327400"/>
          </a:xfrm>
          <a:prstGeom prst="rect">
            <a:avLst/>
          </a:prstGeom>
          <a:noFill/>
          <a:ln w="9525">
            <a:noFill/>
            <a:miter lim="800000"/>
            <a:headEnd/>
            <a:tailEnd/>
          </a:ln>
        </p:spPr>
      </p:pic>
      <p:sp>
        <p:nvSpPr>
          <p:cNvPr id="244739" name="Rectangle 3"/>
          <p:cNvSpPr>
            <a:spLocks noGrp="1" noChangeArrowheads="1"/>
          </p:cNvSpPr>
          <p:nvPr>
            <p:ph type="title" idx="4294967295"/>
          </p:nvPr>
        </p:nvSpPr>
        <p:spPr>
          <a:xfrm>
            <a:off x="0" y="3352800"/>
            <a:ext cx="8915400" cy="3505200"/>
          </a:xfrm>
          <a:noFill/>
        </p:spPr>
        <p:txBody>
          <a:bodyPr>
            <a:normAutofit/>
          </a:bodyPr>
          <a:lstStyle/>
          <a:p>
            <a:pPr eaLnBrk="1" hangingPunct="1">
              <a:defRPr/>
            </a:pPr>
            <a:r>
              <a:rPr lang="en-US" sz="5400" b="1" dirty="0" err="1" smtClean="0">
                <a:solidFill>
                  <a:schemeClr val="bg1"/>
                </a:solidFill>
                <a:latin typeface="Arial" charset="0"/>
                <a:ea typeface="+mj-ea"/>
                <a:cs typeface="+mj-cs"/>
              </a:rPr>
              <a:t>Bạn</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có</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thể</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vượt</a:t>
            </a:r>
            <a:r>
              <a:rPr lang="en-US" sz="5400" b="1" dirty="0" smtClean="0">
                <a:solidFill>
                  <a:schemeClr val="bg1"/>
                </a:solidFill>
                <a:latin typeface="Arial" charset="0"/>
                <a:ea typeface="+mj-ea"/>
                <a:cs typeface="+mj-cs"/>
              </a:rPr>
              <a:t> qua </a:t>
            </a:r>
            <a:r>
              <a:rPr lang="en-US" sz="5400" b="1" dirty="0" err="1" smtClean="0">
                <a:solidFill>
                  <a:schemeClr val="bg1"/>
                </a:solidFill>
                <a:latin typeface="Arial" charset="0"/>
                <a:ea typeface="+mj-ea"/>
                <a:cs typeface="+mj-cs"/>
              </a:rPr>
              <a:t>sự</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ngã</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lòng</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khi</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làm</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theo</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ưu</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tiên</a:t>
            </a:r>
            <a:r>
              <a:rPr lang="en-US" sz="5400" b="1" dirty="0" smtClean="0">
                <a:solidFill>
                  <a:schemeClr val="bg1"/>
                </a:solidFill>
                <a:latin typeface="Arial" charset="0"/>
                <a:ea typeface="+mj-ea"/>
                <a:cs typeface="+mj-cs"/>
              </a:rPr>
              <a:t> </a:t>
            </a:r>
            <a:r>
              <a:rPr lang="en-US" sz="5400" b="1" dirty="0" err="1" smtClean="0">
                <a:solidFill>
                  <a:schemeClr val="bg1"/>
                </a:solidFill>
                <a:latin typeface="Arial" charset="0"/>
                <a:ea typeface="+mj-ea"/>
                <a:cs typeface="+mj-cs"/>
              </a:rPr>
              <a:t>của</a:t>
            </a:r>
            <a:r>
              <a:rPr lang="en-US" sz="5400" b="1" dirty="0" smtClean="0">
                <a:solidFill>
                  <a:schemeClr val="bg1"/>
                </a:solidFill>
                <a:latin typeface="Arial" charset="0"/>
                <a:ea typeface="+mj-ea"/>
                <a:cs typeface="+mj-cs"/>
              </a:rPr>
              <a:t> </a:t>
            </a:r>
            <a:r>
              <a:rPr lang="vi-VN" sz="5400" b="1" dirty="0" smtClean="0">
                <a:solidFill>
                  <a:schemeClr val="bg1"/>
                </a:solidFill>
                <a:latin typeface="Arial" charset="0"/>
                <a:ea typeface="+mj-ea"/>
                <a:cs typeface="+mj-cs"/>
              </a:rPr>
              <a:t>Đức Chúa Trời</a:t>
            </a:r>
            <a:r>
              <a:rPr lang="en-US" sz="5400" b="1" dirty="0" smtClean="0">
                <a:solidFill>
                  <a:schemeClr val="bg1"/>
                </a:solidFill>
                <a:latin typeface="Arial" charset="0"/>
                <a:ea typeface="+mj-ea"/>
                <a:cs typeface="+mj-cs"/>
              </a:rPr>
              <a:t>  </a:t>
            </a:r>
            <a:br>
              <a:rPr lang="en-US" sz="5400" b="1" dirty="0" smtClean="0">
                <a:solidFill>
                  <a:schemeClr val="bg1"/>
                </a:solidFill>
                <a:latin typeface="Arial" charset="0"/>
                <a:ea typeface="+mj-ea"/>
                <a:cs typeface="+mj-cs"/>
              </a:rPr>
            </a:br>
            <a:r>
              <a:rPr lang="en-US" sz="5400" b="1" dirty="0" smtClean="0">
                <a:solidFill>
                  <a:schemeClr val="bg1"/>
                </a:solidFill>
                <a:latin typeface="Arial" charset="0"/>
                <a:ea typeface="+mj-ea"/>
                <a:cs typeface="+mj-cs"/>
              </a:rPr>
              <a:t>(</a:t>
            </a:r>
            <a:r>
              <a:rPr lang="en-US" sz="5400" b="1" dirty="0" smtClean="0">
                <a:solidFill>
                  <a:schemeClr val="bg1"/>
                </a:solidFill>
                <a:latin typeface="Arial" charset="0"/>
              </a:rPr>
              <a:t>ý </a:t>
            </a:r>
            <a:r>
              <a:rPr lang="en-US" sz="5400" b="1" dirty="0" err="1" smtClean="0">
                <a:solidFill>
                  <a:schemeClr val="bg1"/>
                </a:solidFill>
                <a:latin typeface="Arial" charset="0"/>
                <a:ea typeface="+mj-ea"/>
                <a:cs typeface="+mj-cs"/>
              </a:rPr>
              <a:t>chính</a:t>
            </a:r>
            <a:r>
              <a:rPr lang="en-US" sz="5400" b="1" dirty="0" smtClean="0">
                <a:solidFill>
                  <a:schemeClr val="bg1"/>
                </a:solidFill>
                <a:latin typeface="Arial" charset="0"/>
                <a:ea typeface="+mj-ea"/>
                <a:cs typeface="+mj-cs"/>
              </a:rPr>
              <a:t>)</a:t>
            </a:r>
            <a:endParaRPr lang="en-US" dirty="0" smtClean="0">
              <a:solidFill>
                <a:schemeClr val="bg1"/>
              </a:solidFill>
              <a:ea typeface="+mj-ea"/>
              <a:cs typeface="+mj-cs"/>
            </a:endParaRPr>
          </a:p>
        </p:txBody>
      </p:sp>
    </p:spTree>
  </p:cSld>
  <p:clrMapOvr>
    <a:masterClrMapping/>
  </p:clrMapOvr>
  <p:transition xmlns:p14="http://schemas.microsoft.com/office/powerpoint/2010/main" spd="med">
    <p:random/>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6CAC90FB-75EC-4C26-AE4C-B041C730406E}" type="slidenum">
              <a:rPr lang="en-US"/>
              <a:pPr/>
              <a:t>6</a:t>
            </a:fld>
            <a:endParaRPr lang="en-US"/>
          </a:p>
        </p:txBody>
      </p:sp>
      <p:sp>
        <p:nvSpPr>
          <p:cNvPr id="99331" name="Rectangle 2"/>
          <p:cNvSpPr>
            <a:spLocks noGrp="1" noChangeArrowheads="1"/>
          </p:cNvSpPr>
          <p:nvPr>
            <p:ph type="title"/>
          </p:nvPr>
        </p:nvSpPr>
        <p:spPr/>
        <p:txBody>
          <a:bodyPr/>
          <a:lstStyle/>
          <a:p>
            <a:pPr eaLnBrk="1" hangingPunct="1"/>
            <a:r>
              <a:rPr lang="en-US" smtClean="0"/>
              <a:t>Geography</a:t>
            </a:r>
          </a:p>
        </p:txBody>
      </p:sp>
      <p:pic>
        <p:nvPicPr>
          <p:cNvPr id="99332" name="Picture 3"/>
          <p:cNvPicPr>
            <a:picLocks noGrp="1" noChangeAspect="1" noChangeArrowheads="1"/>
          </p:cNvPicPr>
          <p:nvPr>
            <p:ph type="body" idx="4294967295"/>
          </p:nvPr>
        </p:nvPicPr>
        <p:blipFill>
          <a:blip r:embed="rId3" cstate="print"/>
          <a:srcRect/>
          <a:stretch>
            <a:fillRect/>
          </a:stretch>
        </p:blipFill>
        <p:spPr>
          <a:xfrm>
            <a:off x="0" y="0"/>
            <a:ext cx="9144000" cy="6858000"/>
          </a:xfrm>
        </p:spPr>
      </p:pic>
      <p:grpSp>
        <p:nvGrpSpPr>
          <p:cNvPr id="2" name="Group 4"/>
          <p:cNvGrpSpPr>
            <a:grpSpLocks/>
          </p:cNvGrpSpPr>
          <p:nvPr/>
        </p:nvGrpSpPr>
        <p:grpSpPr bwMode="auto">
          <a:xfrm>
            <a:off x="3581400" y="1295400"/>
            <a:ext cx="1460500" cy="628650"/>
            <a:chOff x="2256" y="816"/>
            <a:chExt cx="920" cy="396"/>
          </a:xfrm>
        </p:grpSpPr>
        <p:sp>
          <p:nvSpPr>
            <p:cNvPr id="99338" name="AutoShape 5"/>
            <p:cNvSpPr>
              <a:spLocks noChangeArrowheads="1"/>
            </p:cNvSpPr>
            <p:nvPr/>
          </p:nvSpPr>
          <p:spPr bwMode="auto">
            <a:xfrm rot="2378455">
              <a:off x="2521" y="1015"/>
              <a:ext cx="335" cy="197"/>
            </a:xfrm>
            <a:prstGeom prst="rightArrow">
              <a:avLst>
                <a:gd name="adj1" fmla="val 50000"/>
                <a:gd name="adj2" fmla="val 42513"/>
              </a:avLst>
            </a:prstGeom>
            <a:solidFill>
              <a:srgbClr val="FFFF00"/>
            </a:solidFill>
            <a:ln w="9525">
              <a:noFill/>
              <a:miter lim="800000"/>
              <a:headEnd/>
              <a:tailEnd/>
            </a:ln>
          </p:spPr>
          <p:txBody>
            <a:bodyPr wrap="none" anchor="ctr"/>
            <a:lstStyle/>
            <a:p>
              <a:endParaRPr lang="en-US"/>
            </a:p>
          </p:txBody>
        </p:sp>
        <p:sp>
          <p:nvSpPr>
            <p:cNvPr id="99339" name="Text Box 6"/>
            <p:cNvSpPr txBox="1">
              <a:spLocks noChangeArrowheads="1"/>
            </p:cNvSpPr>
            <p:nvPr/>
          </p:nvSpPr>
          <p:spPr bwMode="auto">
            <a:xfrm>
              <a:off x="2256" y="816"/>
              <a:ext cx="920" cy="231"/>
            </a:xfrm>
            <a:prstGeom prst="rect">
              <a:avLst/>
            </a:prstGeom>
            <a:solidFill>
              <a:srgbClr val="FFFF00"/>
            </a:solidFill>
            <a:ln w="9525">
              <a:noFill/>
              <a:miter lim="800000"/>
              <a:headEnd/>
              <a:tailEnd/>
            </a:ln>
          </p:spPr>
          <p:txBody>
            <a:bodyPr>
              <a:spAutoFit/>
            </a:bodyPr>
            <a:lstStyle/>
            <a:p>
              <a:pPr algn="ctr">
                <a:spcBef>
                  <a:spcPct val="50000"/>
                </a:spcBef>
              </a:pPr>
              <a:r>
                <a:rPr lang="en-US" sz="1800" b="1">
                  <a:latin typeface="Arial" pitchFamily="34" charset="0"/>
                </a:rPr>
                <a:t>Macedonia</a:t>
              </a:r>
            </a:p>
          </p:txBody>
        </p:sp>
      </p:grpSp>
      <p:sp>
        <p:nvSpPr>
          <p:cNvPr id="33799" name="Text Box 7"/>
          <p:cNvSpPr txBox="1">
            <a:spLocks noChangeArrowheads="1"/>
          </p:cNvSpPr>
          <p:nvPr/>
        </p:nvSpPr>
        <p:spPr bwMode="auto">
          <a:xfrm>
            <a:off x="4114800" y="2895600"/>
            <a:ext cx="1371600" cy="369332"/>
          </a:xfrm>
          <a:prstGeom prst="rect">
            <a:avLst/>
          </a:prstGeom>
          <a:solidFill>
            <a:schemeClr val="bg1">
              <a:alpha val="54901"/>
            </a:schemeClr>
          </a:solidFill>
          <a:ln w="9525">
            <a:noFill/>
            <a:miter lim="800000"/>
            <a:headEnd/>
            <a:tailEnd/>
          </a:ln>
        </p:spPr>
        <p:txBody>
          <a:bodyPr wrap="square">
            <a:spAutoFit/>
          </a:bodyPr>
          <a:lstStyle/>
          <a:p>
            <a:pPr algn="ctr"/>
            <a:r>
              <a:rPr lang="en-US" sz="1800" b="1" dirty="0" err="1" smtClean="0">
                <a:latin typeface="Arial" pitchFamily="34" charset="0"/>
              </a:rPr>
              <a:t>Côrinhtô</a:t>
            </a:r>
            <a:endParaRPr lang="en-US" sz="1800" b="1" dirty="0">
              <a:latin typeface="Arial" pitchFamily="34" charset="0"/>
            </a:endParaRPr>
          </a:p>
        </p:txBody>
      </p:sp>
      <p:grpSp>
        <p:nvGrpSpPr>
          <p:cNvPr id="3" name="Group 8"/>
          <p:cNvGrpSpPr>
            <a:grpSpLocks/>
          </p:cNvGrpSpPr>
          <p:nvPr/>
        </p:nvGrpSpPr>
        <p:grpSpPr bwMode="auto">
          <a:xfrm>
            <a:off x="3429000" y="2514600"/>
            <a:ext cx="2203450" cy="2217738"/>
            <a:chOff x="672" y="2256"/>
            <a:chExt cx="1388" cy="1397"/>
          </a:xfrm>
        </p:grpSpPr>
        <p:pic>
          <p:nvPicPr>
            <p:cNvPr id="99336" name="Picture 9" descr="j0149407"/>
            <p:cNvPicPr>
              <a:picLocks noChangeAspect="1" noChangeArrowheads="1"/>
            </p:cNvPicPr>
            <p:nvPr/>
          </p:nvPicPr>
          <p:blipFill>
            <a:blip r:embed="rId4" cstate="print"/>
            <a:srcRect/>
            <a:stretch>
              <a:fillRect/>
            </a:stretch>
          </p:blipFill>
          <p:spPr bwMode="auto">
            <a:xfrm>
              <a:off x="1008" y="2400"/>
              <a:ext cx="1052" cy="1253"/>
            </a:xfrm>
            <a:prstGeom prst="rect">
              <a:avLst/>
            </a:prstGeom>
            <a:noFill/>
            <a:ln w="9525">
              <a:noFill/>
              <a:miter lim="800000"/>
              <a:headEnd/>
              <a:tailEnd/>
            </a:ln>
          </p:spPr>
        </p:pic>
        <p:pic>
          <p:nvPicPr>
            <p:cNvPr id="99337" name="Picture 10" descr="IS1CR149"/>
            <p:cNvPicPr>
              <a:picLocks noChangeAspect="1" noChangeArrowheads="1"/>
            </p:cNvPicPr>
            <p:nvPr/>
          </p:nvPicPr>
          <p:blipFill>
            <a:blip r:embed="rId5" cstate="print"/>
            <a:srcRect/>
            <a:stretch>
              <a:fillRect/>
            </a:stretch>
          </p:blipFill>
          <p:spPr bwMode="auto">
            <a:xfrm>
              <a:off x="672" y="2256"/>
              <a:ext cx="734" cy="720"/>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33799"/>
                                        </p:tgtEl>
                                        <p:attrNameLst>
                                          <p:attrName>style.visibility</p:attrName>
                                        </p:attrNameLst>
                                      </p:cBhvr>
                                      <p:to>
                                        <p:strVal val="visible"/>
                                      </p:to>
                                    </p:set>
                                    <p:animEffect transition="in" filter="fade">
                                      <p:cBhvr>
                                        <p:cTn id="12" dur="770" decel="100000"/>
                                        <p:tgtEl>
                                          <p:spTgt spid="33799"/>
                                        </p:tgtEl>
                                      </p:cBhvr>
                                    </p:animEffect>
                                    <p:animScale>
                                      <p:cBhvr>
                                        <p:cTn id="13" dur="770" decel="100000"/>
                                        <p:tgtEl>
                                          <p:spTgt spid="33799"/>
                                        </p:tgtEl>
                                      </p:cBhvr>
                                      <p:from x="10000" y="10000"/>
                                      <p:to x="200000" y="450000"/>
                                    </p:animScale>
                                    <p:animScale>
                                      <p:cBhvr>
                                        <p:cTn id="14" dur="1230" accel="100000" fill="hold">
                                          <p:stCondLst>
                                            <p:cond delay="770"/>
                                          </p:stCondLst>
                                        </p:cTn>
                                        <p:tgtEl>
                                          <p:spTgt spid="33799"/>
                                        </p:tgtEl>
                                      </p:cBhvr>
                                      <p:from x="200000" y="450000"/>
                                      <p:to x="100000" y="100000"/>
                                    </p:animScale>
                                    <p:set>
                                      <p:cBhvr>
                                        <p:cTn id="15" dur="770" fill="hold"/>
                                        <p:tgtEl>
                                          <p:spTgt spid="33799"/>
                                        </p:tgtEl>
                                        <p:attrNameLst>
                                          <p:attrName>ppt_x</p:attrName>
                                        </p:attrNameLst>
                                      </p:cBhvr>
                                      <p:to>
                                        <p:strVal val="(0.5)"/>
                                      </p:to>
                                    </p:set>
                                    <p:anim from="(0.5)" to="(#ppt_x)" calcmode="lin" valueType="num">
                                      <p:cBhvr>
                                        <p:cTn id="16" dur="1230" accel="100000" fill="hold">
                                          <p:stCondLst>
                                            <p:cond delay="770"/>
                                          </p:stCondLst>
                                        </p:cTn>
                                        <p:tgtEl>
                                          <p:spTgt spid="33799"/>
                                        </p:tgtEl>
                                        <p:attrNameLst>
                                          <p:attrName>ppt_x</p:attrName>
                                        </p:attrNameLst>
                                      </p:cBhvr>
                                    </p:anim>
                                    <p:set>
                                      <p:cBhvr>
                                        <p:cTn id="17" dur="770" fill="hold"/>
                                        <p:tgtEl>
                                          <p:spTgt spid="33799"/>
                                        </p:tgtEl>
                                        <p:attrNameLst>
                                          <p:attrName>ppt_y</p:attrName>
                                        </p:attrNameLst>
                                      </p:cBhvr>
                                      <p:to>
                                        <p:strVal val="(#ppt_y+0.4)"/>
                                      </p:to>
                                    </p:set>
                                    <p:anim from="(#ppt_y+0.4)" to="(#ppt_y)" calcmode="lin" valueType="num">
                                      <p:cBhvr>
                                        <p:cTn id="18" dur="1230" accel="100000" fill="hold">
                                          <p:stCondLst>
                                            <p:cond delay="770"/>
                                          </p:stCondLst>
                                        </p:cTn>
                                        <p:tgtEl>
                                          <p:spTgt spid="33799"/>
                                        </p:tgtEl>
                                        <p:attrNameLst>
                                          <p:attrName>ppt_y</p:attrName>
                                        </p:attrNameLst>
                                      </p:cBhvr>
                                    </p:anim>
                                  </p:childTnLst>
                                </p:cTn>
                              </p:par>
                            </p:childTnLst>
                          </p:cTn>
                        </p:par>
                        <p:par>
                          <p:cTn id="19" fill="hold" nodeType="afterGroup">
                            <p:stCondLst>
                              <p:cond delay="2000"/>
                            </p:stCondLst>
                            <p:childTnLst>
                              <p:par>
                                <p:cTn id="20" presetID="21" presetClass="entr" presetSubtype="8" fill="hold" nodeType="afterEffect">
                                  <p:stCondLst>
                                    <p:cond delay="2000"/>
                                  </p:stCondLst>
                                  <p:childTnLst>
                                    <p:set>
                                      <p:cBhvr>
                                        <p:cTn id="21" dur="1" fill="hold">
                                          <p:stCondLst>
                                            <p:cond delay="0"/>
                                          </p:stCondLst>
                                        </p:cTn>
                                        <p:tgtEl>
                                          <p:spTgt spid="3"/>
                                        </p:tgtEl>
                                        <p:attrNameLst>
                                          <p:attrName>style.visibility</p:attrName>
                                        </p:attrNameLst>
                                      </p:cBhvr>
                                      <p:to>
                                        <p:strVal val="visible"/>
                                      </p:to>
                                    </p:set>
                                    <p:animEffect transition="in" filter="wheel(8)">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Flowers 0052"/>
          <p:cNvPicPr>
            <a:picLocks noChangeAspect="1" noChangeArrowheads="1"/>
          </p:cNvPicPr>
          <p:nvPr/>
        </p:nvPicPr>
        <p:blipFill>
          <a:blip r:embed="rId3" cstate="print">
            <a:lum bright="-12000" contrast="6000"/>
          </a:blip>
          <a:srcRect l="9091" b="46745"/>
          <a:stretch>
            <a:fillRect/>
          </a:stretch>
        </p:blipFill>
        <p:spPr bwMode="auto">
          <a:xfrm>
            <a:off x="0" y="0"/>
            <a:ext cx="9144000" cy="6858000"/>
          </a:xfrm>
          <a:prstGeom prst="rect">
            <a:avLst/>
          </a:prstGeom>
          <a:noFill/>
          <a:ln w="9525">
            <a:noFill/>
            <a:miter lim="800000"/>
            <a:headEnd/>
            <a:tailEnd/>
          </a:ln>
        </p:spPr>
      </p:pic>
      <p:sp>
        <p:nvSpPr>
          <p:cNvPr id="239619" name="Rectangle 3"/>
          <p:cNvSpPr>
            <a:spLocks noGrp="1" noChangeArrowheads="1"/>
          </p:cNvSpPr>
          <p:nvPr>
            <p:ph type="ctrTitle"/>
          </p:nvPr>
        </p:nvSpPr>
        <p:spPr>
          <a:xfrm>
            <a:off x="1143000" y="304800"/>
            <a:ext cx="7086600" cy="838200"/>
          </a:xfrm>
          <a:extLst/>
        </p:spPr>
        <p:txBody>
          <a:bodyPr>
            <a:normAutofit fontScale="90000"/>
          </a:bodyPr>
          <a:lstStyle/>
          <a:p>
            <a:pPr eaLnBrk="1" hangingPunct="1">
              <a:defRPr/>
            </a:pPr>
            <a:r>
              <a:rPr lang="en-US" sz="6000" b="1" u="sng" dirty="0" err="1" smtClean="0">
                <a:solidFill>
                  <a:schemeClr val="bg1"/>
                </a:solidFill>
                <a:effectLst>
                  <a:outerShdw blurRad="50800" dist="38100" dir="2700000" algn="tl" rotWithShape="0">
                    <a:srgbClr val="000000">
                      <a:alpha val="97000"/>
                    </a:srgbClr>
                  </a:outerShdw>
                </a:effectLst>
                <a:latin typeface="Arial" charset="0"/>
              </a:rPr>
              <a:t>Điều</a:t>
            </a:r>
            <a:r>
              <a:rPr lang="en-US" sz="6000" b="1" u="sng" dirty="0" smtClean="0">
                <a:solidFill>
                  <a:schemeClr val="bg1"/>
                </a:solidFill>
                <a:effectLst>
                  <a:outerShdw blurRad="50800" dist="38100" dir="2700000" algn="tl" rotWithShape="0">
                    <a:srgbClr val="000000">
                      <a:alpha val="97000"/>
                    </a:srgbClr>
                  </a:outerShdw>
                </a:effectLst>
                <a:latin typeface="Arial" charset="0"/>
              </a:rPr>
              <a:t> </a:t>
            </a:r>
            <a:r>
              <a:rPr lang="en-US" sz="6000" b="1" u="sng" dirty="0" err="1" smtClean="0">
                <a:solidFill>
                  <a:schemeClr val="bg1"/>
                </a:solidFill>
                <a:effectLst>
                  <a:outerShdw blurRad="50800" dist="38100" dir="2700000" algn="tl" rotWithShape="0">
                    <a:srgbClr val="000000">
                      <a:alpha val="97000"/>
                    </a:srgbClr>
                  </a:outerShdw>
                </a:effectLst>
                <a:latin typeface="Arial" charset="0"/>
              </a:rPr>
              <a:t>gì</a:t>
            </a:r>
            <a:r>
              <a:rPr lang="en-US" sz="6000" b="1" u="sng" dirty="0" smtClean="0">
                <a:solidFill>
                  <a:schemeClr val="bg1"/>
                </a:solidFill>
                <a:effectLst>
                  <a:outerShdw blurRad="50800" dist="38100" dir="2700000" algn="tl" rotWithShape="0">
                    <a:srgbClr val="000000">
                      <a:alpha val="97000"/>
                    </a:srgbClr>
                  </a:outerShdw>
                </a:effectLst>
                <a:latin typeface="Arial" charset="0"/>
              </a:rPr>
              <a:t> </a:t>
            </a:r>
            <a:r>
              <a:rPr lang="en-US" sz="6000" b="1" u="sng" dirty="0" err="1" smtClean="0">
                <a:solidFill>
                  <a:schemeClr val="bg1"/>
                </a:solidFill>
                <a:effectLst>
                  <a:outerShdw blurRad="50800" dist="38100" dir="2700000" algn="tl" rotWithShape="0">
                    <a:srgbClr val="000000">
                      <a:alpha val="97000"/>
                    </a:srgbClr>
                  </a:outerShdw>
                </a:effectLst>
                <a:latin typeface="Arial" charset="0"/>
              </a:rPr>
              <a:t>vĩnh</a:t>
            </a:r>
            <a:r>
              <a:rPr lang="en-US" sz="6000" b="1" u="sng" dirty="0" smtClean="0">
                <a:solidFill>
                  <a:schemeClr val="bg1"/>
                </a:solidFill>
                <a:effectLst>
                  <a:outerShdw blurRad="50800" dist="38100" dir="2700000" algn="tl" rotWithShape="0">
                    <a:srgbClr val="000000">
                      <a:alpha val="97000"/>
                    </a:srgbClr>
                  </a:outerShdw>
                </a:effectLst>
                <a:latin typeface="Arial" charset="0"/>
              </a:rPr>
              <a:t> </a:t>
            </a:r>
            <a:r>
              <a:rPr lang="en-US" sz="6000" b="1" u="sng" dirty="0" err="1" smtClean="0">
                <a:solidFill>
                  <a:schemeClr val="bg1"/>
                </a:solidFill>
                <a:effectLst>
                  <a:outerShdw blurRad="50800" dist="38100" dir="2700000" algn="tl" rotWithShape="0">
                    <a:srgbClr val="000000">
                      <a:alpha val="97000"/>
                    </a:srgbClr>
                  </a:outerShdw>
                </a:effectLst>
                <a:latin typeface="Arial" charset="0"/>
              </a:rPr>
              <a:t>cửu</a:t>
            </a:r>
            <a:r>
              <a:rPr lang="en-US" sz="6000" b="1" u="sng" dirty="0" smtClean="0">
                <a:solidFill>
                  <a:schemeClr val="bg1"/>
                </a:solidFill>
                <a:effectLst>
                  <a:outerShdw blurRad="50800" dist="38100" dir="2700000" algn="tl" rotWithShape="0">
                    <a:srgbClr val="000000">
                      <a:alpha val="97000"/>
                    </a:srgbClr>
                  </a:outerShdw>
                </a:effectLst>
                <a:latin typeface="Arial" charset="0"/>
                <a:ea typeface="+mj-ea"/>
                <a:cs typeface="+mj-cs"/>
              </a:rPr>
              <a:t>?</a:t>
            </a:r>
            <a:endParaRPr lang="en-US" sz="5400" b="1" dirty="0" smtClean="0">
              <a:solidFill>
                <a:schemeClr val="bg1"/>
              </a:solidFill>
              <a:effectLst>
                <a:outerShdw blurRad="50800" dist="38100" dir="2700000" algn="tl" rotWithShape="0">
                  <a:srgbClr val="000000">
                    <a:alpha val="97000"/>
                  </a:srgbClr>
                </a:outerShdw>
              </a:effectLst>
              <a:latin typeface="Arial" charset="0"/>
              <a:ea typeface="+mj-ea"/>
              <a:cs typeface="+mj-cs"/>
            </a:endParaRPr>
          </a:p>
        </p:txBody>
      </p:sp>
      <p:sp>
        <p:nvSpPr>
          <p:cNvPr id="239620" name="Rectangle 4"/>
          <p:cNvSpPr>
            <a:spLocks noGrp="1" noChangeArrowheads="1"/>
          </p:cNvSpPr>
          <p:nvPr>
            <p:ph type="subTitle" idx="1"/>
          </p:nvPr>
        </p:nvSpPr>
        <p:spPr>
          <a:xfrm>
            <a:off x="1371600" y="1371600"/>
            <a:ext cx="6934200" cy="2971800"/>
          </a:xfrm>
          <a:extLst/>
        </p:spPr>
        <p:txBody>
          <a:bodyPr>
            <a:normAutofit fontScale="92500"/>
          </a:bodyPr>
          <a:lstStyle/>
          <a:p>
            <a:pPr marL="609600" indent="-609600" eaLnBrk="1" hangingPunct="1">
              <a:buFontTx/>
              <a:buAutoNum type="arabicPeriod"/>
              <a:defRPr/>
            </a:pPr>
            <a:r>
              <a:rPr lang="vi-VN" sz="5400" b="1" dirty="0" smtClean="0">
                <a:solidFill>
                  <a:schemeClr val="bg1"/>
                </a:solidFill>
                <a:effectLst>
                  <a:outerShdw blurRad="38100" dist="38100" dir="2700000" algn="tl">
                    <a:srgbClr val="C0C0C0"/>
                  </a:outerShdw>
                </a:effectLst>
                <a:latin typeface="Arial" pitchFamily="34" charset="0"/>
              </a:rPr>
              <a:t>Đức Chúa Trời</a:t>
            </a:r>
            <a:r>
              <a:rPr lang="en-US" sz="5400" b="1" dirty="0" smtClean="0">
                <a:solidFill>
                  <a:schemeClr val="bg1"/>
                </a:solidFill>
                <a:effectLst>
                  <a:outerShdw blurRad="38100" dist="38100" dir="2700000" algn="tl">
                    <a:srgbClr val="C0C0C0"/>
                  </a:outerShdw>
                </a:effectLst>
                <a:latin typeface="Arial" pitchFamily="34" charset="0"/>
              </a:rPr>
              <a:t> </a:t>
            </a:r>
          </a:p>
          <a:p>
            <a:pPr marL="609600" indent="-609600" eaLnBrk="1" hangingPunct="1">
              <a:buFontTx/>
              <a:buAutoNum type="arabicPeriod"/>
              <a:defRPr/>
            </a:pPr>
            <a:r>
              <a:rPr lang="en-US" sz="5400" b="1" dirty="0" err="1" smtClean="0">
                <a:solidFill>
                  <a:schemeClr val="bg1"/>
                </a:solidFill>
                <a:effectLst>
                  <a:outerShdw blurRad="38100" dist="38100" dir="2700000" algn="tl">
                    <a:srgbClr val="C0C0C0"/>
                  </a:outerShdw>
                </a:effectLst>
                <a:latin typeface="Arial" pitchFamily="34" charset="0"/>
              </a:rPr>
              <a:t>Lời</a:t>
            </a:r>
            <a:r>
              <a:rPr lang="en-US" sz="5400" b="1" dirty="0" smtClean="0">
                <a:solidFill>
                  <a:schemeClr val="bg1"/>
                </a:solidFill>
                <a:effectLst>
                  <a:outerShdw blurRad="38100" dist="38100" dir="2700000" algn="tl">
                    <a:srgbClr val="C0C0C0"/>
                  </a:outerShdw>
                </a:effectLst>
                <a:latin typeface="Arial" pitchFamily="34" charset="0"/>
              </a:rPr>
              <a:t> </a:t>
            </a:r>
            <a:r>
              <a:rPr lang="en-US" sz="5400" b="1" dirty="0" err="1">
                <a:solidFill>
                  <a:schemeClr val="bg1"/>
                </a:solidFill>
                <a:effectLst>
                  <a:outerShdw blurRad="38100" dist="38100" dir="2700000" algn="tl">
                    <a:srgbClr val="C0C0C0"/>
                  </a:outerShdw>
                </a:effectLst>
                <a:latin typeface="Arial" pitchFamily="34" charset="0"/>
              </a:rPr>
              <a:t>C</a:t>
            </a:r>
            <a:r>
              <a:rPr lang="en-US" sz="5400" b="1" dirty="0" err="1" smtClean="0">
                <a:solidFill>
                  <a:schemeClr val="bg1"/>
                </a:solidFill>
                <a:effectLst>
                  <a:outerShdw blurRad="38100" dist="38100" dir="2700000" algn="tl">
                    <a:srgbClr val="C0C0C0"/>
                  </a:outerShdw>
                </a:effectLst>
                <a:latin typeface="Arial" pitchFamily="34" charset="0"/>
              </a:rPr>
              <a:t>húa</a:t>
            </a:r>
            <a:endParaRPr lang="en-US" sz="5400" b="1" dirty="0" smtClean="0">
              <a:solidFill>
                <a:schemeClr val="bg1"/>
              </a:solidFill>
              <a:effectLst>
                <a:outerShdw blurRad="38100" dist="38100" dir="2700000" algn="tl">
                  <a:srgbClr val="C0C0C0"/>
                </a:outerShdw>
              </a:effectLst>
              <a:latin typeface="Arial" pitchFamily="34" charset="0"/>
            </a:endParaRPr>
          </a:p>
          <a:p>
            <a:pPr marL="609600" indent="-609600" eaLnBrk="1" hangingPunct="1">
              <a:buFontTx/>
              <a:buAutoNum type="arabicPeriod"/>
              <a:defRPr/>
            </a:pPr>
            <a:r>
              <a:rPr lang="en-US" sz="5400" b="1" dirty="0" err="1" smtClean="0">
                <a:solidFill>
                  <a:schemeClr val="bg1"/>
                </a:solidFill>
                <a:effectLst>
                  <a:outerShdw blurRad="38100" dist="38100" dir="2700000" algn="tl">
                    <a:srgbClr val="C0C0C0"/>
                  </a:outerShdw>
                </a:effectLst>
                <a:latin typeface="Arial" pitchFamily="34" charset="0"/>
              </a:rPr>
              <a:t>Linh</a:t>
            </a:r>
            <a:r>
              <a:rPr lang="en-US" sz="5400" b="1" dirty="0" smtClean="0">
                <a:solidFill>
                  <a:schemeClr val="bg1"/>
                </a:solidFill>
                <a:effectLst>
                  <a:outerShdw blurRad="38100" dist="38100" dir="2700000" algn="tl">
                    <a:srgbClr val="C0C0C0"/>
                  </a:outerShdw>
                </a:effectLst>
                <a:latin typeface="Arial" pitchFamily="34" charset="0"/>
              </a:rPr>
              <a:t> </a:t>
            </a:r>
            <a:r>
              <a:rPr lang="en-US" sz="5400" b="1" dirty="0" err="1" smtClean="0">
                <a:solidFill>
                  <a:schemeClr val="bg1"/>
                </a:solidFill>
                <a:effectLst>
                  <a:outerShdw blurRad="38100" dist="38100" dir="2700000" algn="tl">
                    <a:srgbClr val="C0C0C0"/>
                  </a:outerShdw>
                </a:effectLst>
                <a:latin typeface="Arial" pitchFamily="34" charset="0"/>
              </a:rPr>
              <a:t>hồn</a:t>
            </a:r>
            <a:r>
              <a:rPr lang="en-US" sz="5400" b="1" dirty="0" smtClean="0">
                <a:solidFill>
                  <a:schemeClr val="bg1"/>
                </a:solidFill>
                <a:effectLst>
                  <a:outerShdw blurRad="38100" dist="38100" dir="2700000" algn="tl">
                    <a:srgbClr val="C0C0C0"/>
                  </a:outerShdw>
                </a:effectLst>
                <a:latin typeface="Arial" pitchFamily="34" charset="0"/>
              </a:rPr>
              <a:t> con </a:t>
            </a:r>
            <a:r>
              <a:rPr lang="en-US" sz="5400" b="1" dirty="0" err="1" smtClean="0">
                <a:solidFill>
                  <a:schemeClr val="bg1"/>
                </a:solidFill>
                <a:effectLst>
                  <a:outerShdw blurRad="38100" dist="38100" dir="2700000" algn="tl">
                    <a:srgbClr val="C0C0C0"/>
                  </a:outerShdw>
                </a:effectLst>
                <a:latin typeface="Arial" pitchFamily="34" charset="0"/>
              </a:rPr>
              <a:t>người</a:t>
            </a:r>
            <a:endParaRPr lang="en-US" sz="5400" b="1" dirty="0" smtClean="0">
              <a:solidFill>
                <a:schemeClr val="bg1"/>
              </a:solidFill>
              <a:effectLst>
                <a:outerShdw blurRad="38100" dist="38100" dir="2700000" algn="tl">
                  <a:srgbClr val="C0C0C0"/>
                </a:outerShdw>
              </a:effectLst>
              <a:latin typeface="Arial" pitchFamily="34" charset="0"/>
            </a:endParaRPr>
          </a:p>
        </p:txBody>
      </p:sp>
    </p:spTree>
    <p:extLst>
      <p:ext uri="{BB962C8B-B14F-4D97-AF65-F5344CB8AC3E}">
        <p14:creationId xmlns:p14="http://schemas.microsoft.com/office/powerpoint/2010/main" val="99338240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p:txBody>
          <a:bodyPr/>
          <a:lstStyle/>
          <a:p>
            <a:pPr eaLnBrk="1" hangingPunct="1">
              <a:defRPr/>
            </a:pPr>
            <a:r>
              <a:rPr lang="en-US" smtClean="0">
                <a:solidFill>
                  <a:schemeClr val="bg1"/>
                </a:solidFill>
                <a:ea typeface="+mj-ea"/>
                <a:cs typeface="+mj-cs"/>
              </a:rPr>
              <a:t>My two brothers</a:t>
            </a:r>
            <a:endParaRPr lang="en-US" smtClean="0">
              <a:ea typeface="+mj-ea"/>
              <a:cs typeface="+mj-cs"/>
            </a:endParaRPr>
          </a:p>
        </p:txBody>
      </p:sp>
      <p:pic>
        <p:nvPicPr>
          <p:cNvPr id="231426" name="Picture 3" descr="IMG_7936"/>
          <p:cNvPicPr>
            <a:picLocks noChangeAspect="1" noChangeArrowheads="1"/>
          </p:cNvPicPr>
          <p:nvPr/>
        </p:nvPicPr>
        <p:blipFill>
          <a:blip r:embed="rId3">
            <a:lum bright="-18000"/>
          </a:blip>
          <a:srcRect/>
          <a:stretch>
            <a:fillRect/>
          </a:stretch>
        </p:blipFill>
        <p:spPr bwMode="auto">
          <a:xfrm>
            <a:off x="900113"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3581400" y="533400"/>
            <a:ext cx="1981200" cy="3429000"/>
          </a:xfrm>
        </p:spPr>
        <p:txBody>
          <a:bodyPr/>
          <a:lstStyle/>
          <a:p>
            <a:pPr eaLnBrk="1" hangingPunct="1">
              <a:defRPr/>
            </a:pPr>
            <a:r>
              <a:rPr lang="en-US" smtClean="0">
                <a:solidFill>
                  <a:schemeClr val="bg1"/>
                </a:solidFill>
                <a:ea typeface="+mj-ea"/>
                <a:cs typeface="+mj-cs"/>
              </a:rPr>
              <a:t>Five More Homes</a:t>
            </a:r>
            <a:endParaRPr lang="en-US" smtClean="0">
              <a:ea typeface="+mj-ea"/>
              <a:cs typeface="+mj-cs"/>
            </a:endParaRPr>
          </a:p>
        </p:txBody>
      </p:sp>
      <p:pic>
        <p:nvPicPr>
          <p:cNvPr id="438275" name="Picture 3" descr="IMG_7926"/>
          <p:cNvPicPr>
            <a:picLocks noChangeAspect="1" noChangeArrowheads="1"/>
          </p:cNvPicPr>
          <p:nvPr/>
        </p:nvPicPr>
        <p:blipFill>
          <a:blip r:embed="rId3" cstate="print">
            <a:lum bright="-18000"/>
          </a:blip>
          <a:srcRect l="8018" t="26482" r="10645" b="10631"/>
          <a:stretch>
            <a:fillRect/>
          </a:stretch>
        </p:blipFill>
        <p:spPr bwMode="auto">
          <a:xfrm>
            <a:off x="0" y="0"/>
            <a:ext cx="3581400" cy="2076450"/>
          </a:xfrm>
          <a:prstGeom prst="rect">
            <a:avLst/>
          </a:prstGeom>
          <a:noFill/>
          <a:ln w="9525">
            <a:noFill/>
            <a:miter lim="800000"/>
            <a:headEnd/>
            <a:tailEnd/>
          </a:ln>
        </p:spPr>
      </p:pic>
      <p:pic>
        <p:nvPicPr>
          <p:cNvPr id="438277" name="Picture 5" descr="IMG_7926"/>
          <p:cNvPicPr>
            <a:picLocks noChangeAspect="1" noChangeArrowheads="1"/>
          </p:cNvPicPr>
          <p:nvPr/>
        </p:nvPicPr>
        <p:blipFill>
          <a:blip r:embed="rId3" cstate="print">
            <a:lum bright="-18000"/>
          </a:blip>
          <a:srcRect l="8018" t="26482" r="10645" b="10631"/>
          <a:stretch>
            <a:fillRect/>
          </a:stretch>
        </p:blipFill>
        <p:spPr bwMode="auto">
          <a:xfrm>
            <a:off x="0" y="2362200"/>
            <a:ext cx="3581400" cy="2076450"/>
          </a:xfrm>
          <a:prstGeom prst="rect">
            <a:avLst/>
          </a:prstGeom>
          <a:noFill/>
          <a:ln w="9525">
            <a:noFill/>
            <a:miter lim="800000"/>
            <a:headEnd/>
            <a:tailEnd/>
          </a:ln>
        </p:spPr>
      </p:pic>
      <p:pic>
        <p:nvPicPr>
          <p:cNvPr id="438278" name="Picture 6" descr="IMG_7926"/>
          <p:cNvPicPr>
            <a:picLocks noChangeAspect="1" noChangeArrowheads="1"/>
          </p:cNvPicPr>
          <p:nvPr/>
        </p:nvPicPr>
        <p:blipFill>
          <a:blip r:embed="rId3" cstate="print">
            <a:lum bright="-18000"/>
          </a:blip>
          <a:srcRect l="8018" t="26482" r="10645" b="10631"/>
          <a:stretch>
            <a:fillRect/>
          </a:stretch>
        </p:blipFill>
        <p:spPr bwMode="auto">
          <a:xfrm>
            <a:off x="0" y="4781550"/>
            <a:ext cx="3581400" cy="2076450"/>
          </a:xfrm>
          <a:prstGeom prst="rect">
            <a:avLst/>
          </a:prstGeom>
          <a:noFill/>
          <a:ln w="9525">
            <a:noFill/>
            <a:miter lim="800000"/>
            <a:headEnd/>
            <a:tailEnd/>
          </a:ln>
        </p:spPr>
      </p:pic>
      <p:pic>
        <p:nvPicPr>
          <p:cNvPr id="438279" name="Picture 7" descr="IMG_7926"/>
          <p:cNvPicPr>
            <a:picLocks noChangeAspect="1" noChangeArrowheads="1"/>
          </p:cNvPicPr>
          <p:nvPr/>
        </p:nvPicPr>
        <p:blipFill>
          <a:blip r:embed="rId3" cstate="print">
            <a:lum bright="-18000"/>
          </a:blip>
          <a:srcRect l="8018" t="26482" r="10645" b="10631"/>
          <a:stretch>
            <a:fillRect/>
          </a:stretch>
        </p:blipFill>
        <p:spPr bwMode="auto">
          <a:xfrm>
            <a:off x="5562600" y="0"/>
            <a:ext cx="3581400" cy="2076450"/>
          </a:xfrm>
          <a:prstGeom prst="rect">
            <a:avLst/>
          </a:prstGeom>
          <a:noFill/>
          <a:ln w="9525">
            <a:noFill/>
            <a:miter lim="800000"/>
            <a:headEnd/>
            <a:tailEnd/>
          </a:ln>
        </p:spPr>
      </p:pic>
      <p:pic>
        <p:nvPicPr>
          <p:cNvPr id="438280" name="Picture 8" descr="IMG_7926"/>
          <p:cNvPicPr>
            <a:picLocks noChangeAspect="1" noChangeArrowheads="1"/>
          </p:cNvPicPr>
          <p:nvPr/>
        </p:nvPicPr>
        <p:blipFill>
          <a:blip r:embed="rId3" cstate="print">
            <a:lum bright="-18000"/>
          </a:blip>
          <a:srcRect l="8018" t="26482" r="10645" b="10631"/>
          <a:stretch>
            <a:fillRect/>
          </a:stretch>
        </p:blipFill>
        <p:spPr bwMode="auto">
          <a:xfrm>
            <a:off x="5562600" y="2362200"/>
            <a:ext cx="3581400" cy="2076450"/>
          </a:xfrm>
          <a:prstGeom prst="rect">
            <a:avLst/>
          </a:prstGeom>
          <a:noFill/>
          <a:ln w="9525">
            <a:noFill/>
            <a:miter lim="800000"/>
            <a:headEnd/>
            <a:tailEnd/>
          </a:ln>
        </p:spPr>
      </p:pic>
      <p:pic>
        <p:nvPicPr>
          <p:cNvPr id="438281" name="Picture 9" descr="IMG_7926"/>
          <p:cNvPicPr>
            <a:picLocks noChangeAspect="1" noChangeArrowheads="1"/>
          </p:cNvPicPr>
          <p:nvPr/>
        </p:nvPicPr>
        <p:blipFill>
          <a:blip r:embed="rId3" cstate="print">
            <a:lum bright="-18000"/>
          </a:blip>
          <a:srcRect l="8018" t="26482" r="10645" b="10631"/>
          <a:stretch>
            <a:fillRect/>
          </a:stretch>
        </p:blipFill>
        <p:spPr bwMode="auto">
          <a:xfrm>
            <a:off x="5562600" y="4781550"/>
            <a:ext cx="3581400" cy="2076450"/>
          </a:xfrm>
          <a:prstGeom prst="rect">
            <a:avLst/>
          </a:prstGeom>
          <a:noFill/>
          <a:ln w="9525">
            <a:noFill/>
            <a:miter lim="800000"/>
            <a:headEnd/>
            <a:tailEnd/>
          </a:ln>
        </p:spPr>
      </p:pic>
      <p:sp>
        <p:nvSpPr>
          <p:cNvPr id="438282" name="WordArt 10"/>
          <p:cNvSpPr>
            <a:spLocks noChangeArrowheads="1" noChangeShapeType="1" noTextEdit="1"/>
          </p:cNvSpPr>
          <p:nvPr/>
        </p:nvSpPr>
        <p:spPr bwMode="auto">
          <a:xfrm>
            <a:off x="1524000" y="1066800"/>
            <a:ext cx="2438400" cy="131286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+$50,000</a:t>
            </a:r>
          </a:p>
        </p:txBody>
      </p:sp>
      <p:sp>
        <p:nvSpPr>
          <p:cNvPr id="438283" name="WordArt 11"/>
          <p:cNvSpPr>
            <a:spLocks noChangeArrowheads="1" noChangeShapeType="1" noTextEdit="1"/>
          </p:cNvSpPr>
          <p:nvPr/>
        </p:nvSpPr>
        <p:spPr bwMode="auto">
          <a:xfrm>
            <a:off x="1752600" y="3429000"/>
            <a:ext cx="2438400" cy="131286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+$50,000</a:t>
            </a:r>
          </a:p>
        </p:txBody>
      </p:sp>
      <p:sp>
        <p:nvSpPr>
          <p:cNvPr id="438284" name="WordArt 12"/>
          <p:cNvSpPr>
            <a:spLocks noChangeArrowheads="1" noChangeShapeType="1" noTextEdit="1"/>
          </p:cNvSpPr>
          <p:nvPr/>
        </p:nvSpPr>
        <p:spPr bwMode="auto">
          <a:xfrm>
            <a:off x="1905000" y="5545138"/>
            <a:ext cx="2438400" cy="1312862"/>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+$50,000</a:t>
            </a:r>
          </a:p>
        </p:txBody>
      </p:sp>
      <p:sp>
        <p:nvSpPr>
          <p:cNvPr id="438285" name="WordArt 13"/>
          <p:cNvSpPr>
            <a:spLocks noChangeArrowheads="1" noChangeShapeType="1" noTextEdit="1"/>
          </p:cNvSpPr>
          <p:nvPr/>
        </p:nvSpPr>
        <p:spPr bwMode="auto">
          <a:xfrm>
            <a:off x="6629400" y="1066800"/>
            <a:ext cx="2438400" cy="131286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+$50,000</a:t>
            </a:r>
          </a:p>
        </p:txBody>
      </p:sp>
      <p:sp>
        <p:nvSpPr>
          <p:cNvPr id="438286" name="WordArt 14"/>
          <p:cNvSpPr>
            <a:spLocks noChangeArrowheads="1" noChangeShapeType="1" noTextEdit="1"/>
          </p:cNvSpPr>
          <p:nvPr/>
        </p:nvSpPr>
        <p:spPr bwMode="auto">
          <a:xfrm>
            <a:off x="6629400" y="3429000"/>
            <a:ext cx="2438400" cy="131286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+$50,000</a:t>
            </a:r>
          </a:p>
        </p:txBody>
      </p:sp>
      <p:sp>
        <p:nvSpPr>
          <p:cNvPr id="438287" name="WordArt 15"/>
          <p:cNvSpPr>
            <a:spLocks noChangeArrowheads="1" noChangeShapeType="1" noTextEdit="1"/>
          </p:cNvSpPr>
          <p:nvPr/>
        </p:nvSpPr>
        <p:spPr bwMode="auto">
          <a:xfrm>
            <a:off x="6629400" y="5545138"/>
            <a:ext cx="2438400" cy="1312862"/>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+$50,000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38275"/>
                                        </p:tgtEl>
                                        <p:attrNameLst>
                                          <p:attrName>style.visibility</p:attrName>
                                        </p:attrNameLst>
                                      </p:cBhvr>
                                      <p:to>
                                        <p:strVal val="visible"/>
                                      </p:to>
                                    </p:set>
                                    <p:anim calcmode="lin" valueType="num">
                                      <p:cBhvr>
                                        <p:cTn id="7" dur="1000" fill="hold"/>
                                        <p:tgtEl>
                                          <p:spTgt spid="438275"/>
                                        </p:tgtEl>
                                        <p:attrNameLst>
                                          <p:attrName>ppt_w</p:attrName>
                                        </p:attrNameLst>
                                      </p:cBhvr>
                                      <p:tavLst>
                                        <p:tav tm="0">
                                          <p:val>
                                            <p:fltVal val="0"/>
                                          </p:val>
                                        </p:tav>
                                        <p:tav tm="100000">
                                          <p:val>
                                            <p:strVal val="#ppt_w"/>
                                          </p:val>
                                        </p:tav>
                                      </p:tavLst>
                                    </p:anim>
                                    <p:anim calcmode="lin" valueType="num">
                                      <p:cBhvr>
                                        <p:cTn id="8" dur="1000" fill="hold"/>
                                        <p:tgtEl>
                                          <p:spTgt spid="438275"/>
                                        </p:tgtEl>
                                        <p:attrNameLst>
                                          <p:attrName>ppt_h</p:attrName>
                                        </p:attrNameLst>
                                      </p:cBhvr>
                                      <p:tavLst>
                                        <p:tav tm="0">
                                          <p:val>
                                            <p:fltVal val="0"/>
                                          </p:val>
                                        </p:tav>
                                        <p:tav tm="100000">
                                          <p:val>
                                            <p:strVal val="#ppt_h"/>
                                          </p:val>
                                        </p:tav>
                                      </p:tavLst>
                                    </p:anim>
                                    <p:anim calcmode="lin" valueType="num">
                                      <p:cBhvr>
                                        <p:cTn id="9" dur="1000" fill="hold"/>
                                        <p:tgtEl>
                                          <p:spTgt spid="4382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827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38277"/>
                                        </p:tgtEl>
                                        <p:attrNameLst>
                                          <p:attrName>style.visibility</p:attrName>
                                        </p:attrNameLst>
                                      </p:cBhvr>
                                      <p:to>
                                        <p:strVal val="visible"/>
                                      </p:to>
                                    </p:set>
                                    <p:anim calcmode="lin" valueType="num">
                                      <p:cBhvr>
                                        <p:cTn id="14" dur="1000" fill="hold"/>
                                        <p:tgtEl>
                                          <p:spTgt spid="438277"/>
                                        </p:tgtEl>
                                        <p:attrNameLst>
                                          <p:attrName>ppt_w</p:attrName>
                                        </p:attrNameLst>
                                      </p:cBhvr>
                                      <p:tavLst>
                                        <p:tav tm="0">
                                          <p:val>
                                            <p:fltVal val="0"/>
                                          </p:val>
                                        </p:tav>
                                        <p:tav tm="100000">
                                          <p:val>
                                            <p:strVal val="#ppt_w"/>
                                          </p:val>
                                        </p:tav>
                                      </p:tavLst>
                                    </p:anim>
                                    <p:anim calcmode="lin" valueType="num">
                                      <p:cBhvr>
                                        <p:cTn id="15" dur="1000" fill="hold"/>
                                        <p:tgtEl>
                                          <p:spTgt spid="438277"/>
                                        </p:tgtEl>
                                        <p:attrNameLst>
                                          <p:attrName>ppt_h</p:attrName>
                                        </p:attrNameLst>
                                      </p:cBhvr>
                                      <p:tavLst>
                                        <p:tav tm="0">
                                          <p:val>
                                            <p:fltVal val="0"/>
                                          </p:val>
                                        </p:tav>
                                        <p:tav tm="100000">
                                          <p:val>
                                            <p:strVal val="#ppt_h"/>
                                          </p:val>
                                        </p:tav>
                                      </p:tavLst>
                                    </p:anim>
                                    <p:anim calcmode="lin" valueType="num">
                                      <p:cBhvr>
                                        <p:cTn id="16" dur="1000" fill="hold"/>
                                        <p:tgtEl>
                                          <p:spTgt spid="4382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3827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438278"/>
                                        </p:tgtEl>
                                        <p:attrNameLst>
                                          <p:attrName>style.visibility</p:attrName>
                                        </p:attrNameLst>
                                      </p:cBhvr>
                                      <p:to>
                                        <p:strVal val="visible"/>
                                      </p:to>
                                    </p:set>
                                    <p:anim calcmode="lin" valueType="num">
                                      <p:cBhvr>
                                        <p:cTn id="21" dur="1000" fill="hold"/>
                                        <p:tgtEl>
                                          <p:spTgt spid="438278"/>
                                        </p:tgtEl>
                                        <p:attrNameLst>
                                          <p:attrName>ppt_w</p:attrName>
                                        </p:attrNameLst>
                                      </p:cBhvr>
                                      <p:tavLst>
                                        <p:tav tm="0">
                                          <p:val>
                                            <p:fltVal val="0"/>
                                          </p:val>
                                        </p:tav>
                                        <p:tav tm="100000">
                                          <p:val>
                                            <p:strVal val="#ppt_w"/>
                                          </p:val>
                                        </p:tav>
                                      </p:tavLst>
                                    </p:anim>
                                    <p:anim calcmode="lin" valueType="num">
                                      <p:cBhvr>
                                        <p:cTn id="22" dur="1000" fill="hold"/>
                                        <p:tgtEl>
                                          <p:spTgt spid="438278"/>
                                        </p:tgtEl>
                                        <p:attrNameLst>
                                          <p:attrName>ppt_h</p:attrName>
                                        </p:attrNameLst>
                                      </p:cBhvr>
                                      <p:tavLst>
                                        <p:tav tm="0">
                                          <p:val>
                                            <p:fltVal val="0"/>
                                          </p:val>
                                        </p:tav>
                                        <p:tav tm="100000">
                                          <p:val>
                                            <p:strVal val="#ppt_h"/>
                                          </p:val>
                                        </p:tav>
                                      </p:tavLst>
                                    </p:anim>
                                    <p:anim calcmode="lin" valueType="num">
                                      <p:cBhvr>
                                        <p:cTn id="23" dur="1000" fill="hold"/>
                                        <p:tgtEl>
                                          <p:spTgt spid="43827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38278"/>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438279"/>
                                        </p:tgtEl>
                                        <p:attrNameLst>
                                          <p:attrName>style.visibility</p:attrName>
                                        </p:attrNameLst>
                                      </p:cBhvr>
                                      <p:to>
                                        <p:strVal val="visible"/>
                                      </p:to>
                                    </p:set>
                                    <p:anim calcmode="lin" valueType="num">
                                      <p:cBhvr>
                                        <p:cTn id="28" dur="1000" fill="hold"/>
                                        <p:tgtEl>
                                          <p:spTgt spid="438279"/>
                                        </p:tgtEl>
                                        <p:attrNameLst>
                                          <p:attrName>ppt_w</p:attrName>
                                        </p:attrNameLst>
                                      </p:cBhvr>
                                      <p:tavLst>
                                        <p:tav tm="0">
                                          <p:val>
                                            <p:fltVal val="0"/>
                                          </p:val>
                                        </p:tav>
                                        <p:tav tm="100000">
                                          <p:val>
                                            <p:strVal val="#ppt_w"/>
                                          </p:val>
                                        </p:tav>
                                      </p:tavLst>
                                    </p:anim>
                                    <p:anim calcmode="lin" valueType="num">
                                      <p:cBhvr>
                                        <p:cTn id="29" dur="1000" fill="hold"/>
                                        <p:tgtEl>
                                          <p:spTgt spid="438279"/>
                                        </p:tgtEl>
                                        <p:attrNameLst>
                                          <p:attrName>ppt_h</p:attrName>
                                        </p:attrNameLst>
                                      </p:cBhvr>
                                      <p:tavLst>
                                        <p:tav tm="0">
                                          <p:val>
                                            <p:fltVal val="0"/>
                                          </p:val>
                                        </p:tav>
                                        <p:tav tm="100000">
                                          <p:val>
                                            <p:strVal val="#ppt_h"/>
                                          </p:val>
                                        </p:tav>
                                      </p:tavLst>
                                    </p:anim>
                                    <p:anim calcmode="lin" valueType="num">
                                      <p:cBhvr>
                                        <p:cTn id="30" dur="1000" fill="hold"/>
                                        <p:tgtEl>
                                          <p:spTgt spid="43827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3827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438280"/>
                                        </p:tgtEl>
                                        <p:attrNameLst>
                                          <p:attrName>style.visibility</p:attrName>
                                        </p:attrNameLst>
                                      </p:cBhvr>
                                      <p:to>
                                        <p:strVal val="visible"/>
                                      </p:to>
                                    </p:set>
                                    <p:anim calcmode="lin" valueType="num">
                                      <p:cBhvr>
                                        <p:cTn id="35" dur="1000" fill="hold"/>
                                        <p:tgtEl>
                                          <p:spTgt spid="438280"/>
                                        </p:tgtEl>
                                        <p:attrNameLst>
                                          <p:attrName>ppt_w</p:attrName>
                                        </p:attrNameLst>
                                      </p:cBhvr>
                                      <p:tavLst>
                                        <p:tav tm="0">
                                          <p:val>
                                            <p:fltVal val="0"/>
                                          </p:val>
                                        </p:tav>
                                        <p:tav tm="100000">
                                          <p:val>
                                            <p:strVal val="#ppt_w"/>
                                          </p:val>
                                        </p:tav>
                                      </p:tavLst>
                                    </p:anim>
                                    <p:anim calcmode="lin" valueType="num">
                                      <p:cBhvr>
                                        <p:cTn id="36" dur="1000" fill="hold"/>
                                        <p:tgtEl>
                                          <p:spTgt spid="438280"/>
                                        </p:tgtEl>
                                        <p:attrNameLst>
                                          <p:attrName>ppt_h</p:attrName>
                                        </p:attrNameLst>
                                      </p:cBhvr>
                                      <p:tavLst>
                                        <p:tav tm="0">
                                          <p:val>
                                            <p:fltVal val="0"/>
                                          </p:val>
                                        </p:tav>
                                        <p:tav tm="100000">
                                          <p:val>
                                            <p:strVal val="#ppt_h"/>
                                          </p:val>
                                        </p:tav>
                                      </p:tavLst>
                                    </p:anim>
                                    <p:anim calcmode="lin" valueType="num">
                                      <p:cBhvr>
                                        <p:cTn id="37" dur="1000" fill="hold"/>
                                        <p:tgtEl>
                                          <p:spTgt spid="43828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38280"/>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438281"/>
                                        </p:tgtEl>
                                        <p:attrNameLst>
                                          <p:attrName>style.visibility</p:attrName>
                                        </p:attrNameLst>
                                      </p:cBhvr>
                                      <p:to>
                                        <p:strVal val="visible"/>
                                      </p:to>
                                    </p:set>
                                    <p:anim calcmode="lin" valueType="num">
                                      <p:cBhvr>
                                        <p:cTn id="42" dur="1000" fill="hold"/>
                                        <p:tgtEl>
                                          <p:spTgt spid="438281"/>
                                        </p:tgtEl>
                                        <p:attrNameLst>
                                          <p:attrName>ppt_w</p:attrName>
                                        </p:attrNameLst>
                                      </p:cBhvr>
                                      <p:tavLst>
                                        <p:tav tm="0">
                                          <p:val>
                                            <p:fltVal val="0"/>
                                          </p:val>
                                        </p:tav>
                                        <p:tav tm="100000">
                                          <p:val>
                                            <p:strVal val="#ppt_w"/>
                                          </p:val>
                                        </p:tav>
                                      </p:tavLst>
                                    </p:anim>
                                    <p:anim calcmode="lin" valueType="num">
                                      <p:cBhvr>
                                        <p:cTn id="43" dur="1000" fill="hold"/>
                                        <p:tgtEl>
                                          <p:spTgt spid="438281"/>
                                        </p:tgtEl>
                                        <p:attrNameLst>
                                          <p:attrName>ppt_h</p:attrName>
                                        </p:attrNameLst>
                                      </p:cBhvr>
                                      <p:tavLst>
                                        <p:tav tm="0">
                                          <p:val>
                                            <p:fltVal val="0"/>
                                          </p:val>
                                        </p:tav>
                                        <p:tav tm="100000">
                                          <p:val>
                                            <p:strVal val="#ppt_h"/>
                                          </p:val>
                                        </p:tav>
                                      </p:tavLst>
                                    </p:anim>
                                    <p:anim calcmode="lin" valueType="num">
                                      <p:cBhvr>
                                        <p:cTn id="44" dur="1000" fill="hold"/>
                                        <p:tgtEl>
                                          <p:spTgt spid="43828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438281"/>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438282"/>
                                        </p:tgtEl>
                                        <p:attrNameLst>
                                          <p:attrName>style.visibility</p:attrName>
                                        </p:attrNameLst>
                                      </p:cBhvr>
                                      <p:to>
                                        <p:strVal val="visible"/>
                                      </p:to>
                                    </p:set>
                                    <p:anim calcmode="lin" valueType="num">
                                      <p:cBhvr>
                                        <p:cTn id="49" dur="1000" fill="hold"/>
                                        <p:tgtEl>
                                          <p:spTgt spid="438282"/>
                                        </p:tgtEl>
                                        <p:attrNameLst>
                                          <p:attrName>ppt_w</p:attrName>
                                        </p:attrNameLst>
                                      </p:cBhvr>
                                      <p:tavLst>
                                        <p:tav tm="0">
                                          <p:val>
                                            <p:fltVal val="0"/>
                                          </p:val>
                                        </p:tav>
                                        <p:tav tm="100000">
                                          <p:val>
                                            <p:strVal val="#ppt_w"/>
                                          </p:val>
                                        </p:tav>
                                      </p:tavLst>
                                    </p:anim>
                                    <p:anim calcmode="lin" valueType="num">
                                      <p:cBhvr>
                                        <p:cTn id="50" dur="1000" fill="hold"/>
                                        <p:tgtEl>
                                          <p:spTgt spid="438282"/>
                                        </p:tgtEl>
                                        <p:attrNameLst>
                                          <p:attrName>ppt_h</p:attrName>
                                        </p:attrNameLst>
                                      </p:cBhvr>
                                      <p:tavLst>
                                        <p:tav tm="0">
                                          <p:val>
                                            <p:fltVal val="0"/>
                                          </p:val>
                                        </p:tav>
                                        <p:tav tm="100000">
                                          <p:val>
                                            <p:strVal val="#ppt_h"/>
                                          </p:val>
                                        </p:tav>
                                      </p:tavLst>
                                    </p:anim>
                                    <p:anim calcmode="lin" valueType="num">
                                      <p:cBhvr>
                                        <p:cTn id="51" dur="1000" fill="hold"/>
                                        <p:tgtEl>
                                          <p:spTgt spid="43828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38282"/>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438283"/>
                                        </p:tgtEl>
                                        <p:attrNameLst>
                                          <p:attrName>style.visibility</p:attrName>
                                        </p:attrNameLst>
                                      </p:cBhvr>
                                      <p:to>
                                        <p:strVal val="visible"/>
                                      </p:to>
                                    </p:set>
                                    <p:anim calcmode="lin" valueType="num">
                                      <p:cBhvr>
                                        <p:cTn id="56" dur="1000" fill="hold"/>
                                        <p:tgtEl>
                                          <p:spTgt spid="438283"/>
                                        </p:tgtEl>
                                        <p:attrNameLst>
                                          <p:attrName>ppt_w</p:attrName>
                                        </p:attrNameLst>
                                      </p:cBhvr>
                                      <p:tavLst>
                                        <p:tav tm="0">
                                          <p:val>
                                            <p:fltVal val="0"/>
                                          </p:val>
                                        </p:tav>
                                        <p:tav tm="100000">
                                          <p:val>
                                            <p:strVal val="#ppt_w"/>
                                          </p:val>
                                        </p:tav>
                                      </p:tavLst>
                                    </p:anim>
                                    <p:anim calcmode="lin" valueType="num">
                                      <p:cBhvr>
                                        <p:cTn id="57" dur="1000" fill="hold"/>
                                        <p:tgtEl>
                                          <p:spTgt spid="438283"/>
                                        </p:tgtEl>
                                        <p:attrNameLst>
                                          <p:attrName>ppt_h</p:attrName>
                                        </p:attrNameLst>
                                      </p:cBhvr>
                                      <p:tavLst>
                                        <p:tav tm="0">
                                          <p:val>
                                            <p:fltVal val="0"/>
                                          </p:val>
                                        </p:tav>
                                        <p:tav tm="100000">
                                          <p:val>
                                            <p:strVal val="#ppt_h"/>
                                          </p:val>
                                        </p:tav>
                                      </p:tavLst>
                                    </p:anim>
                                    <p:anim calcmode="lin" valueType="num">
                                      <p:cBhvr>
                                        <p:cTn id="58" dur="1000" fill="hold"/>
                                        <p:tgtEl>
                                          <p:spTgt spid="438283"/>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438283"/>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grpId="0" nodeType="afterEffect">
                                  <p:stCondLst>
                                    <p:cond delay="0"/>
                                  </p:stCondLst>
                                  <p:childTnLst>
                                    <p:set>
                                      <p:cBhvr>
                                        <p:cTn id="62" dur="1" fill="hold">
                                          <p:stCondLst>
                                            <p:cond delay="0"/>
                                          </p:stCondLst>
                                        </p:cTn>
                                        <p:tgtEl>
                                          <p:spTgt spid="438284"/>
                                        </p:tgtEl>
                                        <p:attrNameLst>
                                          <p:attrName>style.visibility</p:attrName>
                                        </p:attrNameLst>
                                      </p:cBhvr>
                                      <p:to>
                                        <p:strVal val="visible"/>
                                      </p:to>
                                    </p:set>
                                    <p:anim calcmode="lin" valueType="num">
                                      <p:cBhvr>
                                        <p:cTn id="63" dur="1000" fill="hold"/>
                                        <p:tgtEl>
                                          <p:spTgt spid="438284"/>
                                        </p:tgtEl>
                                        <p:attrNameLst>
                                          <p:attrName>ppt_w</p:attrName>
                                        </p:attrNameLst>
                                      </p:cBhvr>
                                      <p:tavLst>
                                        <p:tav tm="0">
                                          <p:val>
                                            <p:fltVal val="0"/>
                                          </p:val>
                                        </p:tav>
                                        <p:tav tm="100000">
                                          <p:val>
                                            <p:strVal val="#ppt_w"/>
                                          </p:val>
                                        </p:tav>
                                      </p:tavLst>
                                    </p:anim>
                                    <p:anim calcmode="lin" valueType="num">
                                      <p:cBhvr>
                                        <p:cTn id="64" dur="1000" fill="hold"/>
                                        <p:tgtEl>
                                          <p:spTgt spid="438284"/>
                                        </p:tgtEl>
                                        <p:attrNameLst>
                                          <p:attrName>ppt_h</p:attrName>
                                        </p:attrNameLst>
                                      </p:cBhvr>
                                      <p:tavLst>
                                        <p:tav tm="0">
                                          <p:val>
                                            <p:fltVal val="0"/>
                                          </p:val>
                                        </p:tav>
                                        <p:tav tm="100000">
                                          <p:val>
                                            <p:strVal val="#ppt_h"/>
                                          </p:val>
                                        </p:tav>
                                      </p:tavLst>
                                    </p:anim>
                                    <p:anim calcmode="lin" valueType="num">
                                      <p:cBhvr>
                                        <p:cTn id="65" dur="1000" fill="hold"/>
                                        <p:tgtEl>
                                          <p:spTgt spid="43828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3828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grpId="0" nodeType="afterEffect">
                                  <p:stCondLst>
                                    <p:cond delay="0"/>
                                  </p:stCondLst>
                                  <p:childTnLst>
                                    <p:set>
                                      <p:cBhvr>
                                        <p:cTn id="69" dur="1" fill="hold">
                                          <p:stCondLst>
                                            <p:cond delay="0"/>
                                          </p:stCondLst>
                                        </p:cTn>
                                        <p:tgtEl>
                                          <p:spTgt spid="438285"/>
                                        </p:tgtEl>
                                        <p:attrNameLst>
                                          <p:attrName>style.visibility</p:attrName>
                                        </p:attrNameLst>
                                      </p:cBhvr>
                                      <p:to>
                                        <p:strVal val="visible"/>
                                      </p:to>
                                    </p:set>
                                    <p:anim calcmode="lin" valueType="num">
                                      <p:cBhvr>
                                        <p:cTn id="70" dur="1000" fill="hold"/>
                                        <p:tgtEl>
                                          <p:spTgt spid="438285"/>
                                        </p:tgtEl>
                                        <p:attrNameLst>
                                          <p:attrName>ppt_w</p:attrName>
                                        </p:attrNameLst>
                                      </p:cBhvr>
                                      <p:tavLst>
                                        <p:tav tm="0">
                                          <p:val>
                                            <p:fltVal val="0"/>
                                          </p:val>
                                        </p:tav>
                                        <p:tav tm="100000">
                                          <p:val>
                                            <p:strVal val="#ppt_w"/>
                                          </p:val>
                                        </p:tav>
                                      </p:tavLst>
                                    </p:anim>
                                    <p:anim calcmode="lin" valueType="num">
                                      <p:cBhvr>
                                        <p:cTn id="71" dur="1000" fill="hold"/>
                                        <p:tgtEl>
                                          <p:spTgt spid="438285"/>
                                        </p:tgtEl>
                                        <p:attrNameLst>
                                          <p:attrName>ppt_h</p:attrName>
                                        </p:attrNameLst>
                                      </p:cBhvr>
                                      <p:tavLst>
                                        <p:tav tm="0">
                                          <p:val>
                                            <p:fltVal val="0"/>
                                          </p:val>
                                        </p:tav>
                                        <p:tav tm="100000">
                                          <p:val>
                                            <p:strVal val="#ppt_h"/>
                                          </p:val>
                                        </p:tav>
                                      </p:tavLst>
                                    </p:anim>
                                    <p:anim calcmode="lin" valueType="num">
                                      <p:cBhvr>
                                        <p:cTn id="72" dur="1000" fill="hold"/>
                                        <p:tgtEl>
                                          <p:spTgt spid="438285"/>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3828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grpId="0" nodeType="afterEffect">
                                  <p:stCondLst>
                                    <p:cond delay="0"/>
                                  </p:stCondLst>
                                  <p:childTnLst>
                                    <p:set>
                                      <p:cBhvr>
                                        <p:cTn id="76" dur="1" fill="hold">
                                          <p:stCondLst>
                                            <p:cond delay="0"/>
                                          </p:stCondLst>
                                        </p:cTn>
                                        <p:tgtEl>
                                          <p:spTgt spid="438286"/>
                                        </p:tgtEl>
                                        <p:attrNameLst>
                                          <p:attrName>style.visibility</p:attrName>
                                        </p:attrNameLst>
                                      </p:cBhvr>
                                      <p:to>
                                        <p:strVal val="visible"/>
                                      </p:to>
                                    </p:set>
                                    <p:anim calcmode="lin" valueType="num">
                                      <p:cBhvr>
                                        <p:cTn id="77" dur="1000" fill="hold"/>
                                        <p:tgtEl>
                                          <p:spTgt spid="438286"/>
                                        </p:tgtEl>
                                        <p:attrNameLst>
                                          <p:attrName>ppt_w</p:attrName>
                                        </p:attrNameLst>
                                      </p:cBhvr>
                                      <p:tavLst>
                                        <p:tav tm="0">
                                          <p:val>
                                            <p:fltVal val="0"/>
                                          </p:val>
                                        </p:tav>
                                        <p:tav tm="100000">
                                          <p:val>
                                            <p:strVal val="#ppt_w"/>
                                          </p:val>
                                        </p:tav>
                                      </p:tavLst>
                                    </p:anim>
                                    <p:anim calcmode="lin" valueType="num">
                                      <p:cBhvr>
                                        <p:cTn id="78" dur="1000" fill="hold"/>
                                        <p:tgtEl>
                                          <p:spTgt spid="438286"/>
                                        </p:tgtEl>
                                        <p:attrNameLst>
                                          <p:attrName>ppt_h</p:attrName>
                                        </p:attrNameLst>
                                      </p:cBhvr>
                                      <p:tavLst>
                                        <p:tav tm="0">
                                          <p:val>
                                            <p:fltVal val="0"/>
                                          </p:val>
                                        </p:tav>
                                        <p:tav tm="100000">
                                          <p:val>
                                            <p:strVal val="#ppt_h"/>
                                          </p:val>
                                        </p:tav>
                                      </p:tavLst>
                                    </p:anim>
                                    <p:anim calcmode="lin" valueType="num">
                                      <p:cBhvr>
                                        <p:cTn id="79" dur="1000" fill="hold"/>
                                        <p:tgtEl>
                                          <p:spTgt spid="438286"/>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43828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grpId="0" nodeType="afterEffect">
                                  <p:stCondLst>
                                    <p:cond delay="0"/>
                                  </p:stCondLst>
                                  <p:childTnLst>
                                    <p:set>
                                      <p:cBhvr>
                                        <p:cTn id="83" dur="1" fill="hold">
                                          <p:stCondLst>
                                            <p:cond delay="0"/>
                                          </p:stCondLst>
                                        </p:cTn>
                                        <p:tgtEl>
                                          <p:spTgt spid="438287"/>
                                        </p:tgtEl>
                                        <p:attrNameLst>
                                          <p:attrName>style.visibility</p:attrName>
                                        </p:attrNameLst>
                                      </p:cBhvr>
                                      <p:to>
                                        <p:strVal val="visible"/>
                                      </p:to>
                                    </p:set>
                                    <p:anim calcmode="lin" valueType="num">
                                      <p:cBhvr>
                                        <p:cTn id="84" dur="1000" fill="hold"/>
                                        <p:tgtEl>
                                          <p:spTgt spid="438287"/>
                                        </p:tgtEl>
                                        <p:attrNameLst>
                                          <p:attrName>ppt_w</p:attrName>
                                        </p:attrNameLst>
                                      </p:cBhvr>
                                      <p:tavLst>
                                        <p:tav tm="0">
                                          <p:val>
                                            <p:fltVal val="0"/>
                                          </p:val>
                                        </p:tav>
                                        <p:tav tm="100000">
                                          <p:val>
                                            <p:strVal val="#ppt_w"/>
                                          </p:val>
                                        </p:tav>
                                      </p:tavLst>
                                    </p:anim>
                                    <p:anim calcmode="lin" valueType="num">
                                      <p:cBhvr>
                                        <p:cTn id="85" dur="1000" fill="hold"/>
                                        <p:tgtEl>
                                          <p:spTgt spid="438287"/>
                                        </p:tgtEl>
                                        <p:attrNameLst>
                                          <p:attrName>ppt_h</p:attrName>
                                        </p:attrNameLst>
                                      </p:cBhvr>
                                      <p:tavLst>
                                        <p:tav tm="0">
                                          <p:val>
                                            <p:fltVal val="0"/>
                                          </p:val>
                                        </p:tav>
                                        <p:tav tm="100000">
                                          <p:val>
                                            <p:strVal val="#ppt_h"/>
                                          </p:val>
                                        </p:tav>
                                      </p:tavLst>
                                    </p:anim>
                                    <p:anim calcmode="lin" valueType="num">
                                      <p:cBhvr>
                                        <p:cTn id="86" dur="1000" fill="hold"/>
                                        <p:tgtEl>
                                          <p:spTgt spid="438287"/>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4382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82" grpId="0" animBg="1"/>
      <p:bldP spid="438283" grpId="0" animBg="1"/>
      <p:bldP spid="438284" grpId="0" animBg="1"/>
      <p:bldP spid="438285" grpId="0" animBg="1"/>
      <p:bldP spid="438286" grpId="0" animBg="1"/>
      <p:bldP spid="43828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idx="4294967295"/>
          </p:nvPr>
        </p:nvSpPr>
        <p:spPr/>
        <p:txBody>
          <a:bodyPr/>
          <a:lstStyle/>
          <a:p>
            <a:pPr eaLnBrk="1" hangingPunct="1">
              <a:defRPr/>
            </a:pPr>
            <a:r>
              <a:rPr lang="en-US" smtClean="0">
                <a:solidFill>
                  <a:schemeClr val="bg1"/>
                </a:solidFill>
                <a:ea typeface="+mj-ea"/>
                <a:cs typeface="+mj-cs"/>
              </a:rPr>
              <a:t>Emptiness</a:t>
            </a:r>
            <a:endParaRPr lang="en-US" smtClean="0">
              <a:ea typeface="+mj-ea"/>
              <a:cs typeface="+mj-cs"/>
            </a:endParaRPr>
          </a:p>
        </p:txBody>
      </p:sp>
      <p:pic>
        <p:nvPicPr>
          <p:cNvPr id="235522" name="Picture 3" descr="IMG_793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87749" name="Rectangle 5"/>
          <p:cNvSpPr>
            <a:spLocks noGrp="1" noChangeArrowheads="1"/>
          </p:cNvSpPr>
          <p:nvPr>
            <p:ph type="ctrTitle"/>
          </p:nvPr>
        </p:nvSpPr>
        <p:spPr>
          <a:xfrm>
            <a:off x="914400" y="0"/>
            <a:ext cx="7772400" cy="1066800"/>
          </a:xfrm>
        </p:spPr>
        <p:txBody>
          <a:bodyPr>
            <a:noAutofit/>
          </a:bodyPr>
          <a:lstStyle/>
          <a:p>
            <a:pPr eaLnBrk="1" hangingPunct="1">
              <a:defRPr/>
            </a:pPr>
            <a:r>
              <a:rPr lang="en-US" sz="6600" dirty="0" err="1" smtClean="0">
                <a:solidFill>
                  <a:schemeClr val="bg1"/>
                </a:solidFill>
                <a:ea typeface="+mj-ea"/>
                <a:cs typeface="+mj-cs"/>
              </a:rPr>
              <a:t>Hai</a:t>
            </a:r>
            <a:r>
              <a:rPr lang="en-US" sz="6600" dirty="0" smtClean="0">
                <a:solidFill>
                  <a:schemeClr val="bg1"/>
                </a:solidFill>
                <a:ea typeface="+mj-ea"/>
                <a:cs typeface="+mj-cs"/>
              </a:rPr>
              <a:t> </a:t>
            </a:r>
            <a:r>
              <a:rPr lang="en-US" sz="6600" dirty="0" err="1" smtClean="0">
                <a:solidFill>
                  <a:schemeClr val="bg1"/>
                </a:solidFill>
                <a:ea typeface="+mj-ea"/>
                <a:cs typeface="+mj-cs"/>
              </a:rPr>
              <a:t>câu</a:t>
            </a:r>
            <a:r>
              <a:rPr lang="en-US" sz="6600" dirty="0" smtClean="0">
                <a:solidFill>
                  <a:schemeClr val="bg1"/>
                </a:solidFill>
                <a:ea typeface="+mj-ea"/>
                <a:cs typeface="+mj-cs"/>
              </a:rPr>
              <a:t> </a:t>
            </a:r>
            <a:r>
              <a:rPr lang="en-US" sz="6600" dirty="0" err="1" smtClean="0">
                <a:solidFill>
                  <a:schemeClr val="bg1"/>
                </a:solidFill>
                <a:ea typeface="+mj-ea"/>
                <a:cs typeface="+mj-cs"/>
              </a:rPr>
              <a:t>hỏi</a:t>
            </a:r>
            <a:r>
              <a:rPr lang="en-US" sz="6600" dirty="0" smtClean="0">
                <a:solidFill>
                  <a:schemeClr val="bg1"/>
                </a:solidFill>
                <a:ea typeface="+mj-ea"/>
                <a:cs typeface="+mj-cs"/>
              </a:rPr>
              <a:t> </a:t>
            </a:r>
            <a:r>
              <a:rPr lang="en-US" sz="6600" dirty="0" err="1" smtClean="0">
                <a:solidFill>
                  <a:schemeClr val="bg1"/>
                </a:solidFill>
                <a:ea typeface="+mj-ea"/>
                <a:cs typeface="+mj-cs"/>
              </a:rPr>
              <a:t>chính</a:t>
            </a:r>
            <a:r>
              <a:rPr lang="en-US" sz="6600" dirty="0" smtClean="0">
                <a:solidFill>
                  <a:schemeClr val="bg1"/>
                </a:solidFill>
                <a:ea typeface="+mj-ea"/>
                <a:cs typeface="+mj-cs"/>
              </a:rPr>
              <a:t>:</a:t>
            </a:r>
          </a:p>
        </p:txBody>
      </p:sp>
      <p:sp>
        <p:nvSpPr>
          <p:cNvPr id="157698" name="Rectangle 2"/>
          <p:cNvSpPr>
            <a:spLocks noGrp="1" noChangeArrowheads="1"/>
          </p:cNvSpPr>
          <p:nvPr>
            <p:ph type="subTitle" idx="1"/>
          </p:nvPr>
        </p:nvSpPr>
        <p:spPr>
          <a:xfrm>
            <a:off x="609600" y="4800600"/>
            <a:ext cx="7848600" cy="1752600"/>
          </a:xfrm>
        </p:spPr>
        <p:txBody>
          <a:bodyPr/>
          <a:lstStyle/>
          <a:p>
            <a:pPr eaLnBrk="1" hangingPunct="1">
              <a:lnSpc>
                <a:spcPct val="90000"/>
              </a:lnSpc>
            </a:pPr>
            <a:r>
              <a:rPr lang="zh-TW" altLang="en-US" sz="6000" b="1" smtClean="0">
                <a:solidFill>
                  <a:schemeClr val="bg1"/>
                </a:solidFill>
              </a:rPr>
              <a:t>讓 全 世 界 都 知 道</a:t>
            </a:r>
          </a:p>
          <a:p>
            <a:pPr eaLnBrk="1" hangingPunct="1">
              <a:lnSpc>
                <a:spcPct val="90000"/>
              </a:lnSpc>
            </a:pPr>
            <a:r>
              <a:rPr lang="zh-TW" altLang="en-US" sz="4800" b="1" smtClean="0">
                <a:solidFill>
                  <a:schemeClr val="bg1"/>
                </a:solidFill>
              </a:rPr>
              <a:t>～直到全地，直到地極～</a:t>
            </a:r>
          </a:p>
        </p:txBody>
      </p:sp>
      <p:sp>
        <p:nvSpPr>
          <p:cNvPr id="157700" name="Text Box 4"/>
          <p:cNvSpPr txBox="1">
            <a:spLocks noChangeArrowheads="1"/>
          </p:cNvSpPr>
          <p:nvPr/>
        </p:nvSpPr>
        <p:spPr bwMode="auto">
          <a:xfrm>
            <a:off x="685800" y="1219200"/>
            <a:ext cx="8001000" cy="3416320"/>
          </a:xfrm>
          <a:prstGeom prst="rect">
            <a:avLst/>
          </a:prstGeom>
          <a:noFill/>
          <a:ln w="9525">
            <a:noFill/>
            <a:miter lim="800000"/>
            <a:headEnd/>
            <a:tailEnd/>
          </a:ln>
        </p:spPr>
        <p:txBody>
          <a:bodyPr>
            <a:spAutoFit/>
          </a:bodyPr>
          <a:lstStyle/>
          <a:p>
            <a:pPr marL="688975" indent="-688975" eaLnBrk="0" hangingPunct="0">
              <a:buFont typeface="Arial" pitchFamily="34" charset="0"/>
              <a:buAutoNum type="arabicPeriod"/>
            </a:pPr>
            <a:r>
              <a:rPr lang="en-US" sz="3600" b="1" dirty="0" err="1" smtClean="0">
                <a:solidFill>
                  <a:srgbClr val="FFFF00"/>
                </a:solidFill>
                <a:latin typeface="Arial" pitchFamily="34" charset="0"/>
              </a:rPr>
              <a:t>Ưu</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tiên</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đời</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đời</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của</a:t>
            </a:r>
            <a:r>
              <a:rPr lang="en-US" sz="3600" b="1" dirty="0" smtClean="0">
                <a:solidFill>
                  <a:srgbClr val="FFFF00"/>
                </a:solidFill>
                <a:latin typeface="Arial" pitchFamily="34" charset="0"/>
              </a:rPr>
              <a:t> </a:t>
            </a:r>
            <a:r>
              <a:rPr lang="vi-VN" sz="3600" b="1" dirty="0" smtClean="0">
                <a:solidFill>
                  <a:srgbClr val="FFFF00"/>
                </a:solidFill>
                <a:latin typeface="Arial" pitchFamily="34" charset="0"/>
              </a:rPr>
              <a:t>Đức Chúa Trời</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mà</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tôi</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phải</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nhiệt</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tâm</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theo</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đuổi</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là</a:t>
            </a:r>
            <a:r>
              <a:rPr lang="en-US" sz="3600" b="1" dirty="0" smtClean="0">
                <a:solidFill>
                  <a:srgbClr val="FFFF00"/>
                </a:solidFill>
                <a:latin typeface="Arial" pitchFamily="34" charset="0"/>
              </a:rPr>
              <a:t> …</a:t>
            </a:r>
            <a:endParaRPr lang="en-US" sz="3600" b="1" dirty="0">
              <a:solidFill>
                <a:srgbClr val="FFFF00"/>
              </a:solidFill>
              <a:latin typeface="Arial" pitchFamily="34" charset="0"/>
            </a:endParaRPr>
          </a:p>
          <a:p>
            <a:pPr marL="688975" indent="-688975" eaLnBrk="0" hangingPunct="0">
              <a:buFont typeface="Arial" pitchFamily="34" charset="0"/>
              <a:buAutoNum type="arabicPeriod"/>
            </a:pPr>
            <a:endParaRPr lang="en-US" sz="3600" b="1" dirty="0">
              <a:solidFill>
                <a:srgbClr val="FFFF00"/>
              </a:solidFill>
              <a:latin typeface="Arial" pitchFamily="34" charset="0"/>
            </a:endParaRPr>
          </a:p>
          <a:p>
            <a:pPr marL="688975" indent="-688975" eaLnBrk="0" hangingPunct="0"/>
            <a:r>
              <a:rPr lang="en-US" sz="3600" b="1" dirty="0">
                <a:solidFill>
                  <a:srgbClr val="FFFF00"/>
                </a:solidFill>
                <a:latin typeface="Arial" pitchFamily="34" charset="0"/>
              </a:rPr>
              <a:t>2.	</a:t>
            </a:r>
            <a:r>
              <a:rPr lang="en-US" sz="3600" b="1" dirty="0" err="1" smtClean="0">
                <a:solidFill>
                  <a:srgbClr val="FFFF00"/>
                </a:solidFill>
                <a:latin typeface="Arial" pitchFamily="34" charset="0"/>
              </a:rPr>
              <a:t>Cách</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thức</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Chúa</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bảo</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tôi</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phải</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làm</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theo</a:t>
            </a:r>
            <a:r>
              <a:rPr lang="en-US" sz="3600" b="1" dirty="0" smtClean="0">
                <a:solidFill>
                  <a:srgbClr val="FFFF00"/>
                </a:solidFill>
                <a:latin typeface="Arial" pitchFamily="34" charset="0"/>
              </a:rPr>
              <a:t> </a:t>
            </a:r>
            <a:r>
              <a:rPr lang="en-US" sz="3600" b="1" dirty="0" err="1" smtClean="0">
                <a:solidFill>
                  <a:srgbClr val="FFFF00"/>
                </a:solidFill>
                <a:latin typeface="Arial" pitchFamily="34" charset="0"/>
              </a:rPr>
              <a:t>là</a:t>
            </a:r>
            <a:r>
              <a:rPr lang="en-US" sz="3600" b="1" dirty="0" smtClean="0">
                <a:solidFill>
                  <a:srgbClr val="FFFF00"/>
                </a:solidFill>
                <a:latin typeface="Arial" pitchFamily="34" charset="0"/>
              </a:rPr>
              <a:t> …</a:t>
            </a:r>
            <a:endParaRPr lang="en-US" sz="3600" b="1" dirty="0">
              <a:solidFill>
                <a:srgbClr val="FFFF00"/>
              </a:solidFill>
              <a:latin typeface="Arial" pitchFamily="34" charset="0"/>
            </a:endParaRPr>
          </a:p>
        </p:txBody>
      </p:sp>
      <p:sp>
        <p:nvSpPr>
          <p:cNvPr id="6" name="TextBox 5"/>
          <p:cNvSpPr txBox="1"/>
          <p:nvPr/>
        </p:nvSpPr>
        <p:spPr>
          <a:xfrm>
            <a:off x="118536" y="4876800"/>
            <a:ext cx="8991600" cy="1754327"/>
          </a:xfrm>
          <a:prstGeom prst="rect">
            <a:avLst/>
          </a:prstGeom>
          <a:solidFill>
            <a:schemeClr val="accent1">
              <a:lumMod val="60000"/>
              <a:lumOff val="40000"/>
            </a:schemeClr>
          </a:solidFill>
        </p:spPr>
        <p:txBody>
          <a:bodyPr wrap="square" rtlCol="0">
            <a:spAutoFit/>
          </a:bodyPr>
          <a:lstStyle/>
          <a:p>
            <a:pPr algn="ctr"/>
            <a:r>
              <a:rPr lang="en-US" sz="5400" dirty="0" err="1" smtClean="0"/>
              <a:t>Làm</a:t>
            </a:r>
            <a:r>
              <a:rPr lang="en-US" sz="5400" dirty="0" smtClean="0"/>
              <a:t> </a:t>
            </a:r>
            <a:r>
              <a:rPr lang="en-US" sz="5400" dirty="0" err="1" smtClean="0"/>
              <a:t>cho</a:t>
            </a:r>
            <a:r>
              <a:rPr lang="en-US" sz="5400" dirty="0" smtClean="0"/>
              <a:t> </a:t>
            </a:r>
            <a:r>
              <a:rPr lang="en-US" sz="5400" dirty="0" err="1" smtClean="0"/>
              <a:t>người</a:t>
            </a:r>
            <a:r>
              <a:rPr lang="en-US" sz="5400" dirty="0" smtClean="0"/>
              <a:t> </a:t>
            </a:r>
            <a:r>
              <a:rPr lang="en-US" sz="5400" dirty="0" err="1" smtClean="0"/>
              <a:t>khác</a:t>
            </a:r>
            <a:r>
              <a:rPr lang="en-US" sz="5400" dirty="0" smtClean="0"/>
              <a:t> </a:t>
            </a:r>
          </a:p>
          <a:p>
            <a:pPr algn="ctr"/>
            <a:r>
              <a:rPr lang="en-US" sz="5400" dirty="0" err="1" smtClean="0"/>
              <a:t>biết</a:t>
            </a:r>
            <a:r>
              <a:rPr lang="en-US" sz="5400" dirty="0" smtClean="0"/>
              <a:t> </a:t>
            </a:r>
            <a:r>
              <a:rPr lang="en-US" sz="5400" dirty="0" err="1" smtClean="0"/>
              <a:t>Ngài</a:t>
            </a:r>
            <a:endParaRPr lang="en-US" sz="5400" dirty="0"/>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box(in)">
                                      <p:cBhvr>
                                        <p:cTn id="7" dur="500"/>
                                        <p:tgtEl>
                                          <p:spTgt spid="157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7700">
                                            <p:txEl>
                                              <p:pRg st="2" end="2"/>
                                            </p:txEl>
                                          </p:spTgt>
                                        </p:tgtEl>
                                        <p:attrNameLst>
                                          <p:attrName>style.visibility</p:attrName>
                                        </p:attrNameLst>
                                      </p:cBhvr>
                                      <p:to>
                                        <p:strVal val="visible"/>
                                      </p:to>
                                    </p:set>
                                    <p:animEffect transition="in" filter="checkerboard(across)">
                                      <p:cBhvr>
                                        <p:cTn id="12" dur="500"/>
                                        <p:tgtEl>
                                          <p:spTgt spid="1577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mtClean="0"/>
              <a:t>Outline</a:t>
            </a:r>
          </a:p>
        </p:txBody>
      </p:sp>
      <p:pic>
        <p:nvPicPr>
          <p:cNvPr id="158723" name="Picture 3" descr="bv30107"/>
          <p:cNvPicPr>
            <a:picLocks noGrp="1" noChangeAspect="1" noChangeArrowheads="1"/>
          </p:cNvPicPr>
          <p:nvPr>
            <p:ph idx="1"/>
          </p:nvPr>
        </p:nvPicPr>
        <p:blipFill>
          <a:blip r:embed="rId2" cstate="print"/>
          <a:srcRect/>
          <a:stretch>
            <a:fillRect/>
          </a:stretch>
        </p:blipFill>
        <p:spPr>
          <a:xfrm>
            <a:off x="0" y="0"/>
            <a:ext cx="9144000" cy="6827838"/>
          </a:xfrm>
        </p:spPr>
      </p:pic>
      <p:sp>
        <p:nvSpPr>
          <p:cNvPr id="86020" name="WordArt 4"/>
          <p:cNvSpPr>
            <a:spLocks noChangeArrowheads="1" noChangeShapeType="1" noTextEdit="1"/>
          </p:cNvSpPr>
          <p:nvPr/>
        </p:nvSpPr>
        <p:spPr bwMode="auto">
          <a:xfrm>
            <a:off x="685800" y="533400"/>
            <a:ext cx="6172200" cy="990600"/>
          </a:xfrm>
          <a:prstGeom prst="rect">
            <a:avLst/>
          </a:prstGeom>
        </p:spPr>
        <p:txBody>
          <a:bodyPr wrap="none" fromWordArt="1">
            <a:prstTxWarp prst="textDoubleWave1">
              <a:avLst>
                <a:gd name="adj1" fmla="val 6500"/>
                <a:gd name="adj2" fmla="val 0"/>
              </a:avLst>
            </a:prstTxWarp>
          </a:bodyPr>
          <a:lstStyle/>
          <a:p>
            <a:pPr algn="ctr"/>
            <a:r>
              <a:rPr lang="en-US" sz="3600" kern="10" dirty="0" smtClean="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rPr>
              <a:t>DÀN BÀI </a:t>
            </a:r>
            <a:endParaRPr lang="en-US" sz="3600" kern="10" dirty="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endParaRPr>
          </a:p>
        </p:txBody>
      </p:sp>
      <p:sp>
        <p:nvSpPr>
          <p:cNvPr id="86021" name="Rectangle 5"/>
          <p:cNvSpPr>
            <a:spLocks noChangeArrowheads="1"/>
          </p:cNvSpPr>
          <p:nvPr/>
        </p:nvSpPr>
        <p:spPr bwMode="auto">
          <a:xfrm>
            <a:off x="609600" y="2177534"/>
            <a:ext cx="6263253" cy="369332"/>
          </a:xfrm>
          <a:prstGeom prst="rect">
            <a:avLst/>
          </a:prstGeom>
          <a:solidFill>
            <a:schemeClr val="bg1"/>
          </a:solidFill>
          <a:ln w="9525">
            <a:noFill/>
            <a:miter lim="800000"/>
            <a:headEnd/>
            <a:tailEnd/>
          </a:ln>
        </p:spPr>
        <p:txBody>
          <a:bodyPr wrap="none" anchor="ctr">
            <a:spAutoFit/>
          </a:bodyPr>
          <a:lstStyle/>
          <a:p>
            <a:r>
              <a:rPr lang="en-US" b="1" dirty="0">
                <a:latin typeface="Arial" pitchFamily="34" charset="0"/>
              </a:rPr>
              <a:t>II. </a:t>
            </a:r>
            <a:r>
              <a:rPr lang="en-US" b="1" dirty="0" err="1" smtClean="0">
                <a:latin typeface="Arial" pitchFamily="34" charset="0"/>
              </a:rPr>
              <a:t>Sự</a:t>
            </a:r>
            <a:r>
              <a:rPr lang="en-US" b="1" dirty="0" smtClean="0">
                <a:latin typeface="Arial" pitchFamily="34" charset="0"/>
              </a:rPr>
              <a:t> </a:t>
            </a:r>
            <a:r>
              <a:rPr lang="en-US" b="1" dirty="0" err="1" smtClean="0">
                <a:latin typeface="Arial" pitchFamily="34" charset="0"/>
              </a:rPr>
              <a:t>Quyên</a:t>
            </a:r>
            <a:r>
              <a:rPr lang="en-US" b="1" dirty="0" smtClean="0">
                <a:latin typeface="Arial" pitchFamily="34" charset="0"/>
              </a:rPr>
              <a:t> </a:t>
            </a:r>
            <a:r>
              <a:rPr lang="en-US" b="1" dirty="0" err="1" smtClean="0">
                <a:latin typeface="Arial" pitchFamily="34" charset="0"/>
              </a:rPr>
              <a:t>góp</a:t>
            </a:r>
            <a:r>
              <a:rPr lang="en-US" b="1" dirty="0" smtClean="0">
                <a:latin typeface="Arial" pitchFamily="34" charset="0"/>
              </a:rPr>
              <a:t> </a:t>
            </a:r>
            <a:r>
              <a:rPr lang="en-US" b="1" dirty="0" err="1" smtClean="0">
                <a:latin typeface="Arial" pitchFamily="34" charset="0"/>
              </a:rPr>
              <a:t>giúp</a:t>
            </a:r>
            <a:r>
              <a:rPr lang="en-US" b="1" dirty="0" smtClean="0">
                <a:latin typeface="Arial" pitchFamily="34" charset="0"/>
              </a:rPr>
              <a:t> </a:t>
            </a:r>
            <a:r>
              <a:rPr lang="en-US" b="1" dirty="0" err="1" smtClean="0">
                <a:latin typeface="Arial" pitchFamily="34" charset="0"/>
              </a:rPr>
              <a:t>tín</a:t>
            </a:r>
            <a:r>
              <a:rPr lang="en-US" b="1" dirty="0" smtClean="0">
                <a:latin typeface="Arial" pitchFamily="34" charset="0"/>
              </a:rPr>
              <a:t> </a:t>
            </a:r>
            <a:r>
              <a:rPr lang="en-US" b="1" dirty="0" err="1" smtClean="0">
                <a:latin typeface="Arial" pitchFamily="34" charset="0"/>
              </a:rPr>
              <a:t>hữu</a:t>
            </a:r>
            <a:r>
              <a:rPr lang="en-US" b="1" dirty="0" smtClean="0">
                <a:latin typeface="Arial" pitchFamily="34" charset="0"/>
              </a:rPr>
              <a:t> </a:t>
            </a:r>
            <a:r>
              <a:rPr lang="en-US" b="1" dirty="0" err="1" smtClean="0">
                <a:latin typeface="Arial" pitchFamily="34" charset="0"/>
              </a:rPr>
              <a:t>Giê-ru-sa-lem</a:t>
            </a:r>
            <a:r>
              <a:rPr lang="en-US" b="1" dirty="0" smtClean="0">
                <a:latin typeface="Arial" pitchFamily="34" charset="0"/>
              </a:rPr>
              <a:t> (</a:t>
            </a:r>
            <a:r>
              <a:rPr lang="en-US" b="1" dirty="0">
                <a:latin typeface="Arial" pitchFamily="34" charset="0"/>
              </a:rPr>
              <a:t>8:1–9:15) </a:t>
            </a:r>
          </a:p>
        </p:txBody>
      </p:sp>
      <p:sp>
        <p:nvSpPr>
          <p:cNvPr id="86022" name="Rectangle 6"/>
          <p:cNvSpPr>
            <a:spLocks noChangeArrowheads="1"/>
          </p:cNvSpPr>
          <p:nvPr/>
        </p:nvSpPr>
        <p:spPr bwMode="auto">
          <a:xfrm>
            <a:off x="730250" y="2710934"/>
            <a:ext cx="3749744" cy="369332"/>
          </a:xfrm>
          <a:prstGeom prst="rect">
            <a:avLst/>
          </a:prstGeom>
          <a:noFill/>
          <a:ln w="9525">
            <a:noFill/>
            <a:miter lim="800000"/>
            <a:headEnd/>
            <a:tailEnd/>
          </a:ln>
        </p:spPr>
        <p:txBody>
          <a:bodyPr wrap="none" anchor="ctr">
            <a:spAutoFit/>
          </a:bodyPr>
          <a:lstStyle/>
          <a:p>
            <a:r>
              <a:rPr lang="en-US" b="1" i="1" dirty="0">
                <a:solidFill>
                  <a:srgbClr val="000066"/>
                </a:solidFill>
                <a:latin typeface="Arial" pitchFamily="34" charset="0"/>
              </a:rPr>
              <a:t>A. </a:t>
            </a:r>
            <a:r>
              <a:rPr lang="en-US" b="1" i="1" dirty="0" err="1" smtClean="0">
                <a:solidFill>
                  <a:srgbClr val="000066"/>
                </a:solidFill>
                <a:latin typeface="Arial" pitchFamily="34" charset="0"/>
              </a:rPr>
              <a:t>Cần</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có</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lòng</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Rộng</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rãi</a:t>
            </a:r>
            <a:r>
              <a:rPr lang="en-US" b="1" i="1" dirty="0" smtClean="0">
                <a:solidFill>
                  <a:srgbClr val="000066"/>
                </a:solidFill>
                <a:latin typeface="Arial" pitchFamily="34" charset="0"/>
              </a:rPr>
              <a:t> (8:1-15</a:t>
            </a:r>
            <a:r>
              <a:rPr lang="en-US" b="1" i="1" dirty="0">
                <a:solidFill>
                  <a:srgbClr val="000066"/>
                </a:solidFill>
                <a:latin typeface="Arial" pitchFamily="34" charset="0"/>
              </a:rPr>
              <a:t>)</a:t>
            </a:r>
            <a:r>
              <a:rPr lang="en-US" b="1" dirty="0">
                <a:solidFill>
                  <a:srgbClr val="000066"/>
                </a:solidFill>
                <a:latin typeface="Arial" pitchFamily="34" charset="0"/>
              </a:rPr>
              <a:t> </a:t>
            </a:r>
          </a:p>
        </p:txBody>
      </p:sp>
      <p:sp>
        <p:nvSpPr>
          <p:cNvPr id="86023" name="Rectangle 7"/>
          <p:cNvSpPr>
            <a:spLocks noChangeArrowheads="1"/>
          </p:cNvSpPr>
          <p:nvPr/>
        </p:nvSpPr>
        <p:spPr bwMode="auto">
          <a:xfrm>
            <a:off x="685800" y="3244334"/>
            <a:ext cx="4660250" cy="369332"/>
          </a:xfrm>
          <a:prstGeom prst="rect">
            <a:avLst/>
          </a:prstGeom>
          <a:noFill/>
          <a:ln w="9525">
            <a:noFill/>
            <a:miter lim="800000"/>
            <a:headEnd/>
            <a:tailEnd/>
          </a:ln>
        </p:spPr>
        <p:txBody>
          <a:bodyPr wrap="none" anchor="ctr">
            <a:spAutoFit/>
          </a:bodyPr>
          <a:lstStyle/>
          <a:p>
            <a:r>
              <a:rPr lang="en-US" b="1" i="1" dirty="0">
                <a:solidFill>
                  <a:srgbClr val="000066"/>
                </a:solidFill>
                <a:latin typeface="Arial" pitchFamily="34" charset="0"/>
              </a:rPr>
              <a:t>B. </a:t>
            </a:r>
            <a:r>
              <a:rPr lang="en-US" b="1" i="1" dirty="0" err="1" smtClean="0">
                <a:solidFill>
                  <a:srgbClr val="000066"/>
                </a:solidFill>
                <a:latin typeface="Arial" pitchFamily="34" charset="0"/>
              </a:rPr>
              <a:t>Công</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tác</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của</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Tít</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và</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các</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bạn</a:t>
            </a:r>
            <a:r>
              <a:rPr lang="en-US" b="1" i="1" dirty="0" smtClean="0">
                <a:solidFill>
                  <a:srgbClr val="000066"/>
                </a:solidFill>
                <a:latin typeface="Arial" pitchFamily="34" charset="0"/>
              </a:rPr>
              <a:t> (</a:t>
            </a:r>
            <a:r>
              <a:rPr lang="en-US" b="1" i="1" dirty="0">
                <a:solidFill>
                  <a:srgbClr val="000066"/>
                </a:solidFill>
                <a:latin typeface="Arial" pitchFamily="34" charset="0"/>
              </a:rPr>
              <a:t>8:16–9:5)</a:t>
            </a:r>
          </a:p>
        </p:txBody>
      </p:sp>
      <p:sp>
        <p:nvSpPr>
          <p:cNvPr id="86024" name="Rectangle 8"/>
          <p:cNvSpPr>
            <a:spLocks noChangeArrowheads="1"/>
          </p:cNvSpPr>
          <p:nvPr/>
        </p:nvSpPr>
        <p:spPr bwMode="auto">
          <a:xfrm>
            <a:off x="685800" y="3777734"/>
            <a:ext cx="4147289" cy="369332"/>
          </a:xfrm>
          <a:prstGeom prst="rect">
            <a:avLst/>
          </a:prstGeom>
          <a:noFill/>
          <a:ln w="9525">
            <a:noFill/>
            <a:miter lim="800000"/>
            <a:headEnd/>
            <a:tailEnd/>
          </a:ln>
        </p:spPr>
        <p:txBody>
          <a:bodyPr wrap="none" anchor="ctr">
            <a:spAutoFit/>
          </a:bodyPr>
          <a:lstStyle/>
          <a:p>
            <a:r>
              <a:rPr lang="en-US" b="1" i="1" dirty="0">
                <a:solidFill>
                  <a:srgbClr val="000066"/>
                </a:solidFill>
                <a:latin typeface="Arial" pitchFamily="34" charset="0"/>
              </a:rPr>
              <a:t>C. </a:t>
            </a:r>
            <a:r>
              <a:rPr lang="en-US" b="1" i="1" dirty="0" err="1" smtClean="0">
                <a:solidFill>
                  <a:srgbClr val="000066"/>
                </a:solidFill>
                <a:latin typeface="Arial" pitchFamily="34" charset="0"/>
              </a:rPr>
              <a:t>Kết</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quả</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của</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lòng</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rộng</a:t>
            </a:r>
            <a:r>
              <a:rPr lang="en-US" b="1" i="1" dirty="0" smtClean="0">
                <a:solidFill>
                  <a:srgbClr val="000066"/>
                </a:solidFill>
                <a:latin typeface="Arial" pitchFamily="34" charset="0"/>
              </a:rPr>
              <a:t> </a:t>
            </a:r>
            <a:r>
              <a:rPr lang="en-US" b="1" i="1" dirty="0" err="1" smtClean="0">
                <a:solidFill>
                  <a:srgbClr val="000066"/>
                </a:solidFill>
                <a:latin typeface="Arial" pitchFamily="34" charset="0"/>
              </a:rPr>
              <a:t>rãi</a:t>
            </a:r>
            <a:r>
              <a:rPr lang="en-US" b="1" i="1" dirty="0" smtClean="0">
                <a:solidFill>
                  <a:srgbClr val="000066"/>
                </a:solidFill>
                <a:latin typeface="Arial" pitchFamily="34" charset="0"/>
              </a:rPr>
              <a:t> (9:6-15</a:t>
            </a:r>
            <a:r>
              <a:rPr lang="en-US" b="1" i="1" dirty="0">
                <a:solidFill>
                  <a:srgbClr val="000066"/>
                </a:solidFill>
                <a:latin typeface="Arial" pitchFamily="34" charset="0"/>
              </a:rPr>
              <a:t>)</a:t>
            </a:r>
          </a:p>
        </p:txBody>
      </p:sp>
      <p:pic>
        <p:nvPicPr>
          <p:cNvPr id="158729" name="Picture 9" descr="j0222015"/>
          <p:cNvPicPr>
            <a:picLocks noChangeAspect="1" noChangeArrowheads="1"/>
          </p:cNvPicPr>
          <p:nvPr/>
        </p:nvPicPr>
        <p:blipFill>
          <a:blip r:embed="rId3" cstate="print"/>
          <a:srcRect/>
          <a:stretch>
            <a:fillRect/>
          </a:stretch>
        </p:blipFill>
        <p:spPr bwMode="auto">
          <a:xfrm>
            <a:off x="6402388" y="4419600"/>
            <a:ext cx="2006600" cy="2016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1000"/>
                                        <p:tgtEl>
                                          <p:spTgt spid="86020"/>
                                        </p:tgtEl>
                                      </p:cBhvr>
                                    </p:animEffect>
                                    <p:anim calcmode="lin" valueType="num">
                                      <p:cBhvr>
                                        <p:cTn id="8" dur="1000" fill="hold"/>
                                        <p:tgtEl>
                                          <p:spTgt spid="86020"/>
                                        </p:tgtEl>
                                        <p:attrNameLst>
                                          <p:attrName>ppt_x</p:attrName>
                                        </p:attrNameLst>
                                      </p:cBhvr>
                                      <p:tavLst>
                                        <p:tav tm="0">
                                          <p:val>
                                            <p:strVal val="#ppt_x"/>
                                          </p:val>
                                        </p:tav>
                                        <p:tav tm="100000">
                                          <p:val>
                                            <p:strVal val="#ppt_x"/>
                                          </p:val>
                                        </p:tav>
                                      </p:tavLst>
                                    </p:anim>
                                    <p:anim calcmode="lin" valueType="num">
                                      <p:cBhvr>
                                        <p:cTn id="9" dur="1000" fill="hold"/>
                                        <p:tgtEl>
                                          <p:spTgt spid="8602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6021">
                                            <p:bg/>
                                          </p:spTgt>
                                        </p:tgtEl>
                                        <p:attrNameLst>
                                          <p:attrName>style.visibility</p:attrName>
                                        </p:attrNameLst>
                                      </p:cBhvr>
                                      <p:to>
                                        <p:strVal val="visible"/>
                                      </p:to>
                                    </p:set>
                                    <p:anim calcmode="lin" valueType="num">
                                      <p:cBhvr>
                                        <p:cTn id="13" dur="1000" fill="hold"/>
                                        <p:tgtEl>
                                          <p:spTgt spid="86021">
                                            <p:bg/>
                                          </p:spTgt>
                                        </p:tgtEl>
                                        <p:attrNameLst>
                                          <p:attrName>ppt_w</p:attrName>
                                        </p:attrNameLst>
                                      </p:cBhvr>
                                      <p:tavLst>
                                        <p:tav tm="0">
                                          <p:val>
                                            <p:fltVal val="0"/>
                                          </p:val>
                                        </p:tav>
                                        <p:tav tm="100000">
                                          <p:val>
                                            <p:strVal val="#ppt_w"/>
                                          </p:val>
                                        </p:tav>
                                      </p:tavLst>
                                    </p:anim>
                                    <p:anim calcmode="lin" valueType="num">
                                      <p:cBhvr>
                                        <p:cTn id="14" dur="1000" fill="hold"/>
                                        <p:tgtEl>
                                          <p:spTgt spid="86021">
                                            <p:bg/>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86021">
                                            <p:txEl>
                                              <p:pRg st="0" end="0"/>
                                            </p:txEl>
                                          </p:spTgt>
                                        </p:tgtEl>
                                        <p:attrNameLst>
                                          <p:attrName>style.visibility</p:attrName>
                                        </p:attrNameLst>
                                      </p:cBhvr>
                                      <p:to>
                                        <p:strVal val="visible"/>
                                      </p:to>
                                    </p:set>
                                    <p:anim calcmode="lin" valueType="num">
                                      <p:cBhvr>
                                        <p:cTn id="17" dur="1000" fill="hold"/>
                                        <p:tgtEl>
                                          <p:spTgt spid="86021">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86021">
                                            <p:txEl>
                                              <p:pRg st="0" end="0"/>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2000"/>
                            </p:stCondLst>
                            <p:childTnLst>
                              <p:par>
                                <p:cTn id="20" presetID="54" presetClass="entr" presetSubtype="0" accel="100000" fill="hold" grpId="0" nodeType="afterEffect">
                                  <p:stCondLst>
                                    <p:cond delay="0"/>
                                  </p:stCondLst>
                                  <p:childTnLst>
                                    <p:set>
                                      <p:cBhvr>
                                        <p:cTn id="21" dur="1" fill="hold">
                                          <p:stCondLst>
                                            <p:cond delay="0"/>
                                          </p:stCondLst>
                                        </p:cTn>
                                        <p:tgtEl>
                                          <p:spTgt spid="86022">
                                            <p:txEl>
                                              <p:pRg st="0" end="0"/>
                                            </p:txEl>
                                          </p:spTgt>
                                        </p:tgtEl>
                                        <p:attrNameLst>
                                          <p:attrName>style.visibility</p:attrName>
                                        </p:attrNameLst>
                                      </p:cBhvr>
                                      <p:to>
                                        <p:strVal val="visible"/>
                                      </p:to>
                                    </p:set>
                                    <p:anim calcmode="lin" valueType="num">
                                      <p:cBhvr>
                                        <p:cTn id="22" dur="1000" fill="hold"/>
                                        <p:tgtEl>
                                          <p:spTgt spid="86022">
                                            <p:txEl>
                                              <p:pRg st="0" end="0"/>
                                            </p:txEl>
                                          </p:spTgt>
                                        </p:tgtEl>
                                        <p:attrNameLst>
                                          <p:attrName>ppt_w</p:attrName>
                                        </p:attrNameLst>
                                      </p:cBhvr>
                                      <p:tavLst>
                                        <p:tav tm="0">
                                          <p:val>
                                            <p:strVal val="#ppt_w*0.05"/>
                                          </p:val>
                                        </p:tav>
                                        <p:tav tm="100000">
                                          <p:val>
                                            <p:strVal val="#ppt_w"/>
                                          </p:val>
                                        </p:tav>
                                      </p:tavLst>
                                    </p:anim>
                                    <p:anim calcmode="lin" valueType="num">
                                      <p:cBhvr>
                                        <p:cTn id="23" dur="1000" fill="hold"/>
                                        <p:tgtEl>
                                          <p:spTgt spid="86022">
                                            <p:txEl>
                                              <p:pRg st="0" end="0"/>
                                            </p:txEl>
                                          </p:spTgt>
                                        </p:tgtEl>
                                        <p:attrNameLst>
                                          <p:attrName>ppt_h</p:attrName>
                                        </p:attrNameLst>
                                      </p:cBhvr>
                                      <p:tavLst>
                                        <p:tav tm="0">
                                          <p:val>
                                            <p:strVal val="#ppt_h"/>
                                          </p:val>
                                        </p:tav>
                                        <p:tav tm="100000">
                                          <p:val>
                                            <p:strVal val="#ppt_h"/>
                                          </p:val>
                                        </p:tav>
                                      </p:tavLst>
                                    </p:anim>
                                    <p:anim calcmode="lin" valueType="num">
                                      <p:cBhvr>
                                        <p:cTn id="24" dur="1000" fill="hold"/>
                                        <p:tgtEl>
                                          <p:spTgt spid="86022">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86022">
                                            <p:txEl>
                                              <p:pRg st="0" end="0"/>
                                            </p:txEl>
                                          </p:spTgt>
                                        </p:tgtEl>
                                        <p:attrNameLst>
                                          <p:attrName>ppt_y</p:attrName>
                                        </p:attrNameLst>
                                      </p:cBhvr>
                                      <p:tavLst>
                                        <p:tav tm="0">
                                          <p:val>
                                            <p:strVal val="#ppt_y"/>
                                          </p:val>
                                        </p:tav>
                                        <p:tav tm="100000">
                                          <p:val>
                                            <p:strVal val="#ppt_y"/>
                                          </p:val>
                                        </p:tav>
                                      </p:tavLst>
                                    </p:anim>
                                    <p:animEffect transition="in" filter="fade">
                                      <p:cBhvr>
                                        <p:cTn id="26" dur="1000"/>
                                        <p:tgtEl>
                                          <p:spTgt spid="86022">
                                            <p:txEl>
                                              <p:pRg st="0" end="0"/>
                                            </p:txEl>
                                          </p:spTgt>
                                        </p:tgtEl>
                                      </p:cBhvr>
                                    </p:animEffect>
                                  </p:childTnLst>
                                </p:cTn>
                              </p:par>
                            </p:childTnLst>
                          </p:cTn>
                        </p:par>
                        <p:par>
                          <p:cTn id="27" fill="hold" nodeType="afterGroup">
                            <p:stCondLst>
                              <p:cond delay="3000"/>
                            </p:stCondLst>
                            <p:childTnLst>
                              <p:par>
                                <p:cTn id="28" presetID="54" presetClass="entr" presetSubtype="0" accel="100000" fill="hold" grpId="0" nodeType="afterEffect">
                                  <p:stCondLst>
                                    <p:cond delay="0"/>
                                  </p:stCondLst>
                                  <p:childTnLst>
                                    <p:set>
                                      <p:cBhvr>
                                        <p:cTn id="29" dur="1" fill="hold">
                                          <p:stCondLst>
                                            <p:cond delay="0"/>
                                          </p:stCondLst>
                                        </p:cTn>
                                        <p:tgtEl>
                                          <p:spTgt spid="86023">
                                            <p:txEl>
                                              <p:pRg st="0" end="0"/>
                                            </p:txEl>
                                          </p:spTgt>
                                        </p:tgtEl>
                                        <p:attrNameLst>
                                          <p:attrName>style.visibility</p:attrName>
                                        </p:attrNameLst>
                                      </p:cBhvr>
                                      <p:to>
                                        <p:strVal val="visible"/>
                                      </p:to>
                                    </p:set>
                                    <p:anim calcmode="lin" valueType="num">
                                      <p:cBhvr>
                                        <p:cTn id="30" dur="1000" fill="hold"/>
                                        <p:tgtEl>
                                          <p:spTgt spid="86023">
                                            <p:txEl>
                                              <p:pRg st="0" end="0"/>
                                            </p:txEl>
                                          </p:spTgt>
                                        </p:tgtEl>
                                        <p:attrNameLst>
                                          <p:attrName>ppt_w</p:attrName>
                                        </p:attrNameLst>
                                      </p:cBhvr>
                                      <p:tavLst>
                                        <p:tav tm="0">
                                          <p:val>
                                            <p:strVal val="#ppt_w*0.05"/>
                                          </p:val>
                                        </p:tav>
                                        <p:tav tm="100000">
                                          <p:val>
                                            <p:strVal val="#ppt_w"/>
                                          </p:val>
                                        </p:tav>
                                      </p:tavLst>
                                    </p:anim>
                                    <p:anim calcmode="lin" valueType="num">
                                      <p:cBhvr>
                                        <p:cTn id="31" dur="1000" fill="hold"/>
                                        <p:tgtEl>
                                          <p:spTgt spid="86023">
                                            <p:txEl>
                                              <p:pRg st="0" end="0"/>
                                            </p:txEl>
                                          </p:spTgt>
                                        </p:tgtEl>
                                        <p:attrNameLst>
                                          <p:attrName>ppt_h</p:attrName>
                                        </p:attrNameLst>
                                      </p:cBhvr>
                                      <p:tavLst>
                                        <p:tav tm="0">
                                          <p:val>
                                            <p:strVal val="#ppt_h"/>
                                          </p:val>
                                        </p:tav>
                                        <p:tav tm="100000">
                                          <p:val>
                                            <p:strVal val="#ppt_h"/>
                                          </p:val>
                                        </p:tav>
                                      </p:tavLst>
                                    </p:anim>
                                    <p:anim calcmode="lin" valueType="num">
                                      <p:cBhvr>
                                        <p:cTn id="32" dur="1000" fill="hold"/>
                                        <p:tgtEl>
                                          <p:spTgt spid="86023">
                                            <p:txEl>
                                              <p:pRg st="0" end="0"/>
                                            </p:txEl>
                                          </p:spTgt>
                                        </p:tgtEl>
                                        <p:attrNameLst>
                                          <p:attrName>ppt_x</p:attrName>
                                        </p:attrNameLst>
                                      </p:cBhvr>
                                      <p:tavLst>
                                        <p:tav tm="0">
                                          <p:val>
                                            <p:strVal val="#ppt_x-.2"/>
                                          </p:val>
                                        </p:tav>
                                        <p:tav tm="100000">
                                          <p:val>
                                            <p:strVal val="#ppt_x"/>
                                          </p:val>
                                        </p:tav>
                                      </p:tavLst>
                                    </p:anim>
                                    <p:anim calcmode="lin" valueType="num">
                                      <p:cBhvr>
                                        <p:cTn id="33" dur="1000" fill="hold"/>
                                        <p:tgtEl>
                                          <p:spTgt spid="86023">
                                            <p:txEl>
                                              <p:pRg st="0" end="0"/>
                                            </p:txEl>
                                          </p:spTgt>
                                        </p:tgtEl>
                                        <p:attrNameLst>
                                          <p:attrName>ppt_y</p:attrName>
                                        </p:attrNameLst>
                                      </p:cBhvr>
                                      <p:tavLst>
                                        <p:tav tm="0">
                                          <p:val>
                                            <p:strVal val="#ppt_y"/>
                                          </p:val>
                                        </p:tav>
                                        <p:tav tm="100000">
                                          <p:val>
                                            <p:strVal val="#ppt_y"/>
                                          </p:val>
                                        </p:tav>
                                      </p:tavLst>
                                    </p:anim>
                                    <p:animEffect transition="in" filter="fade">
                                      <p:cBhvr>
                                        <p:cTn id="34" dur="1000"/>
                                        <p:tgtEl>
                                          <p:spTgt spid="86023">
                                            <p:txEl>
                                              <p:pRg st="0" end="0"/>
                                            </p:txEl>
                                          </p:spTgt>
                                        </p:tgtEl>
                                      </p:cBhvr>
                                    </p:animEffect>
                                  </p:childTnLst>
                                </p:cTn>
                              </p:par>
                            </p:childTnLst>
                          </p:cTn>
                        </p:par>
                        <p:par>
                          <p:cTn id="35" fill="hold" nodeType="afterGroup">
                            <p:stCondLst>
                              <p:cond delay="4000"/>
                            </p:stCondLst>
                            <p:childTnLst>
                              <p:par>
                                <p:cTn id="36" presetID="54" presetClass="entr" presetSubtype="0" accel="100000" fill="hold" grpId="0" nodeType="afterEffect">
                                  <p:stCondLst>
                                    <p:cond delay="0"/>
                                  </p:stCondLst>
                                  <p:childTnLst>
                                    <p:set>
                                      <p:cBhvr>
                                        <p:cTn id="37" dur="1" fill="hold">
                                          <p:stCondLst>
                                            <p:cond delay="0"/>
                                          </p:stCondLst>
                                        </p:cTn>
                                        <p:tgtEl>
                                          <p:spTgt spid="86024">
                                            <p:txEl>
                                              <p:pRg st="0" end="0"/>
                                            </p:txEl>
                                          </p:spTgt>
                                        </p:tgtEl>
                                        <p:attrNameLst>
                                          <p:attrName>style.visibility</p:attrName>
                                        </p:attrNameLst>
                                      </p:cBhvr>
                                      <p:to>
                                        <p:strVal val="visible"/>
                                      </p:to>
                                    </p:set>
                                    <p:anim calcmode="lin" valueType="num">
                                      <p:cBhvr>
                                        <p:cTn id="38" dur="1000" fill="hold"/>
                                        <p:tgtEl>
                                          <p:spTgt spid="86024">
                                            <p:txEl>
                                              <p:pRg st="0" end="0"/>
                                            </p:txEl>
                                          </p:spTgt>
                                        </p:tgtEl>
                                        <p:attrNameLst>
                                          <p:attrName>ppt_w</p:attrName>
                                        </p:attrNameLst>
                                      </p:cBhvr>
                                      <p:tavLst>
                                        <p:tav tm="0">
                                          <p:val>
                                            <p:strVal val="#ppt_w*0.05"/>
                                          </p:val>
                                        </p:tav>
                                        <p:tav tm="100000">
                                          <p:val>
                                            <p:strVal val="#ppt_w"/>
                                          </p:val>
                                        </p:tav>
                                      </p:tavLst>
                                    </p:anim>
                                    <p:anim calcmode="lin" valueType="num">
                                      <p:cBhvr>
                                        <p:cTn id="39" dur="1000" fill="hold"/>
                                        <p:tgtEl>
                                          <p:spTgt spid="86024">
                                            <p:txEl>
                                              <p:pRg st="0" end="0"/>
                                            </p:txEl>
                                          </p:spTgt>
                                        </p:tgtEl>
                                        <p:attrNameLst>
                                          <p:attrName>ppt_h</p:attrName>
                                        </p:attrNameLst>
                                      </p:cBhvr>
                                      <p:tavLst>
                                        <p:tav tm="0">
                                          <p:val>
                                            <p:strVal val="#ppt_h"/>
                                          </p:val>
                                        </p:tav>
                                        <p:tav tm="100000">
                                          <p:val>
                                            <p:strVal val="#ppt_h"/>
                                          </p:val>
                                        </p:tav>
                                      </p:tavLst>
                                    </p:anim>
                                    <p:anim calcmode="lin" valueType="num">
                                      <p:cBhvr>
                                        <p:cTn id="40" dur="1000" fill="hold"/>
                                        <p:tgtEl>
                                          <p:spTgt spid="86024">
                                            <p:txEl>
                                              <p:pRg st="0" end="0"/>
                                            </p:txEl>
                                          </p:spTgt>
                                        </p:tgtEl>
                                        <p:attrNameLst>
                                          <p:attrName>ppt_x</p:attrName>
                                        </p:attrNameLst>
                                      </p:cBhvr>
                                      <p:tavLst>
                                        <p:tav tm="0">
                                          <p:val>
                                            <p:strVal val="#ppt_x-.2"/>
                                          </p:val>
                                        </p:tav>
                                        <p:tav tm="100000">
                                          <p:val>
                                            <p:strVal val="#ppt_x"/>
                                          </p:val>
                                        </p:tav>
                                      </p:tavLst>
                                    </p:anim>
                                    <p:anim calcmode="lin" valueType="num">
                                      <p:cBhvr>
                                        <p:cTn id="41" dur="1000" fill="hold"/>
                                        <p:tgtEl>
                                          <p:spTgt spid="86024">
                                            <p:txEl>
                                              <p:pRg st="0" end="0"/>
                                            </p:txEl>
                                          </p:spTgt>
                                        </p:tgtEl>
                                        <p:attrNameLst>
                                          <p:attrName>ppt_y</p:attrName>
                                        </p:attrNameLst>
                                      </p:cBhvr>
                                      <p:tavLst>
                                        <p:tav tm="0">
                                          <p:val>
                                            <p:strVal val="#ppt_y"/>
                                          </p:val>
                                        </p:tav>
                                        <p:tav tm="100000">
                                          <p:val>
                                            <p:strVal val="#ppt_y"/>
                                          </p:val>
                                        </p:tav>
                                      </p:tavLst>
                                    </p:anim>
                                    <p:animEffect transition="in" filter="fade">
                                      <p:cBhvr>
                                        <p:cTn id="42" dur="1000"/>
                                        <p:tgtEl>
                                          <p:spTgt spid="8602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 nodeType="clickEffect">
                                  <p:stCondLst>
                                    <p:cond delay="0"/>
                                  </p:stCondLst>
                                  <p:childTnLst>
                                    <p:set>
                                      <p:cBhvr>
                                        <p:cTn id="46" dur="1" fill="hold">
                                          <p:stCondLst>
                                            <p:cond delay="0"/>
                                          </p:stCondLst>
                                        </p:cTn>
                                        <p:tgtEl>
                                          <p:spTgt spid="86020"/>
                                        </p:tgtEl>
                                        <p:attrNameLst>
                                          <p:attrName>style.visibility</p:attrName>
                                        </p:attrNameLst>
                                      </p:cBhvr>
                                      <p:to>
                                        <p:strVal val="visible"/>
                                      </p:to>
                                    </p:set>
                                    <p:animEffect transition="in" filter="blinds(horizontal)">
                                      <p:cBhvr>
                                        <p:cTn id="47" dur="500"/>
                                        <p:tgtEl>
                                          <p:spTgt spid="8602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86021">
                                            <p:txEl>
                                              <p:pRg st="0" end="0"/>
                                            </p:txEl>
                                          </p:spTgt>
                                        </p:tgtEl>
                                        <p:attrNameLst>
                                          <p:attrName>style.visibility</p:attrName>
                                        </p:attrNameLst>
                                      </p:cBhvr>
                                      <p:to>
                                        <p:strVal val="visible"/>
                                      </p:to>
                                    </p:set>
                                    <p:animEffect transition="in" filter="box(in)">
                                      <p:cBhvr>
                                        <p:cTn id="52" dur="500"/>
                                        <p:tgtEl>
                                          <p:spTgt spid="860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86022">
                                            <p:txEl>
                                              <p:pRg st="0" end="0"/>
                                            </p:txEl>
                                          </p:spTgt>
                                        </p:tgtEl>
                                        <p:attrNameLst>
                                          <p:attrName>style.visibility</p:attrName>
                                        </p:attrNameLst>
                                      </p:cBhvr>
                                      <p:to>
                                        <p:strVal val="visible"/>
                                      </p:to>
                                    </p:set>
                                    <p:animEffect transition="in" filter="checkerboard(across)">
                                      <p:cBhvr>
                                        <p:cTn id="57" dur="500"/>
                                        <p:tgtEl>
                                          <p:spTgt spid="860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nodeType="clickEffect">
                                  <p:stCondLst>
                                    <p:cond delay="0"/>
                                  </p:stCondLst>
                                  <p:childTnLst>
                                    <p:set>
                                      <p:cBhvr>
                                        <p:cTn id="61" dur="1" fill="hold">
                                          <p:stCondLst>
                                            <p:cond delay="0"/>
                                          </p:stCondLst>
                                        </p:cTn>
                                        <p:tgtEl>
                                          <p:spTgt spid="86023">
                                            <p:txEl>
                                              <p:pRg st="0" end="0"/>
                                            </p:txEl>
                                          </p:spTgt>
                                        </p:tgtEl>
                                        <p:attrNameLst>
                                          <p:attrName>style.visibility</p:attrName>
                                        </p:attrNameLst>
                                      </p:cBhvr>
                                      <p:to>
                                        <p:strVal val="visible"/>
                                      </p:to>
                                    </p:set>
                                    <p:animEffect transition="in" filter="diamond(in)">
                                      <p:cBhvr>
                                        <p:cTn id="62" dur="2000"/>
                                        <p:tgtEl>
                                          <p:spTgt spid="8602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6024">
                                            <p:txEl>
                                              <p:pRg st="0" end="0"/>
                                            </p:txEl>
                                          </p:spTgt>
                                        </p:tgtEl>
                                        <p:attrNameLst>
                                          <p:attrName>style.visibility</p:attrName>
                                        </p:attrNameLst>
                                      </p:cBhvr>
                                      <p:to>
                                        <p:strVal val="visible"/>
                                      </p:to>
                                    </p:set>
                                    <p:anim calcmode="lin" valueType="num">
                                      <p:cBhvr additive="base">
                                        <p:cTn id="67" dur="500" fill="hold"/>
                                        <p:tgtEl>
                                          <p:spTgt spid="86024">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60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6020" grpId="1"/>
      <p:bldP spid="86021" grpId="0" build="allAtOnce" animBg="1"/>
      <p:bldP spid="86022" grpId="0" build="allAtOnce"/>
      <p:bldP spid="86023" grpId="0" build="allAtOnce"/>
      <p:bldP spid="86024"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5"/>
          <p:cNvSpPr>
            <a:spLocks noGrp="1"/>
          </p:cNvSpPr>
          <p:nvPr>
            <p:ph type="sldNum" sz="quarter" idx="12"/>
          </p:nvPr>
        </p:nvSpPr>
        <p:spPr>
          <a:noFill/>
        </p:spPr>
        <p:txBody>
          <a:bodyPr/>
          <a:lstStyle/>
          <a:p>
            <a:fld id="{1E2162B6-03E3-40AD-B8B0-252D575CE991}" type="slidenum">
              <a:rPr lang="en-US"/>
              <a:pPr/>
              <a:t>66</a:t>
            </a:fld>
            <a:endParaRPr lang="en-US"/>
          </a:p>
        </p:txBody>
      </p:sp>
      <p:sp>
        <p:nvSpPr>
          <p:cNvPr id="159747" name="Rectangle 2"/>
          <p:cNvSpPr>
            <a:spLocks noGrp="1" noChangeArrowheads="1"/>
          </p:cNvSpPr>
          <p:nvPr>
            <p:ph type="title"/>
          </p:nvPr>
        </p:nvSpPr>
        <p:spPr/>
        <p:txBody>
          <a:bodyPr/>
          <a:lstStyle/>
          <a:p>
            <a:pPr eaLnBrk="1" hangingPunct="1"/>
            <a:endParaRPr lang="en-US" smtClean="0"/>
          </a:p>
        </p:txBody>
      </p:sp>
      <p:pic>
        <p:nvPicPr>
          <p:cNvPr id="159748" name="Picture 3" descr="blue_sails_d016_text"/>
          <p:cNvPicPr>
            <a:picLocks noGrp="1" noChangeAspect="1" noChangeArrowheads="1"/>
          </p:cNvPicPr>
          <p:nvPr>
            <p:ph idx="1"/>
          </p:nvPr>
        </p:nvPicPr>
        <p:blipFill>
          <a:blip r:embed="rId2" cstate="print"/>
          <a:srcRect/>
          <a:stretch>
            <a:fillRect/>
          </a:stretch>
        </p:blipFill>
        <p:spPr>
          <a:xfrm>
            <a:off x="0" y="0"/>
            <a:ext cx="9144000" cy="6858000"/>
          </a:xfrm>
        </p:spPr>
      </p:pic>
      <p:sp>
        <p:nvSpPr>
          <p:cNvPr id="74756" name="Rectangle 4"/>
          <p:cNvSpPr>
            <a:spLocks noChangeArrowheads="1"/>
          </p:cNvSpPr>
          <p:nvPr/>
        </p:nvSpPr>
        <p:spPr bwMode="auto">
          <a:xfrm>
            <a:off x="152400" y="165100"/>
            <a:ext cx="8686800" cy="769938"/>
          </a:xfrm>
          <a:prstGeom prst="rect">
            <a:avLst/>
          </a:prstGeom>
          <a:solidFill>
            <a:srgbClr val="FFFF00"/>
          </a:solidFill>
          <a:ln w="9525">
            <a:noFill/>
            <a:miter lim="800000"/>
            <a:headEnd/>
            <a:tailEnd/>
          </a:ln>
        </p:spPr>
        <p:txBody>
          <a:bodyPr anchor="ctr">
            <a:spAutoFit/>
          </a:bodyPr>
          <a:lstStyle/>
          <a:p>
            <a:r>
              <a:rPr lang="en-GB" sz="4400" b="1" dirty="0" err="1" smtClean="0">
                <a:solidFill>
                  <a:srgbClr val="000000"/>
                </a:solidFill>
                <a:latin typeface="Comic Sans MS" pitchFamily="66" charset="0"/>
                <a:cs typeface="Times New Roman" pitchFamily="18" charset="0"/>
              </a:rPr>
              <a:t>Kết</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thân</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với</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người</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chưa</a:t>
            </a:r>
            <a:r>
              <a:rPr lang="en-GB" sz="4400" b="1" dirty="0" smtClean="0">
                <a:solidFill>
                  <a:srgbClr val="000000"/>
                </a:solidFill>
                <a:latin typeface="Comic Sans MS" pitchFamily="66" charset="0"/>
                <a:cs typeface="Times New Roman" pitchFamily="18" charset="0"/>
              </a:rPr>
              <a:t> tin </a:t>
            </a:r>
            <a:endParaRPr lang="en-GB" sz="3600" dirty="0">
              <a:solidFill>
                <a:srgbClr val="000000"/>
              </a:solidFill>
              <a:latin typeface="Comic Sans MS" pitchFamily="66" charset="0"/>
            </a:endParaRPr>
          </a:p>
        </p:txBody>
      </p:sp>
      <p:sp>
        <p:nvSpPr>
          <p:cNvPr id="74757" name="Rectangle 5"/>
          <p:cNvSpPr>
            <a:spLocks noChangeArrowheads="1"/>
          </p:cNvSpPr>
          <p:nvPr/>
        </p:nvSpPr>
        <p:spPr bwMode="auto">
          <a:xfrm>
            <a:off x="4343400" y="6096000"/>
            <a:ext cx="4413250" cy="579438"/>
          </a:xfrm>
          <a:prstGeom prst="rect">
            <a:avLst/>
          </a:prstGeom>
          <a:noFill/>
          <a:ln w="9525">
            <a:noFill/>
            <a:miter lim="800000"/>
            <a:headEnd/>
            <a:tailEnd/>
          </a:ln>
        </p:spPr>
        <p:txBody>
          <a:bodyPr>
            <a:spAutoFit/>
          </a:bodyPr>
          <a:lstStyle/>
          <a:p>
            <a:pPr algn="ctr"/>
            <a:r>
              <a:rPr lang="en-GB" sz="3200" b="1" dirty="0" smtClean="0">
                <a:latin typeface="Arial" pitchFamily="34" charset="0"/>
              </a:rPr>
              <a:t>II </a:t>
            </a:r>
            <a:r>
              <a:rPr lang="en-GB" sz="3200" b="1" dirty="0" err="1" smtClean="0">
                <a:latin typeface="Arial" pitchFamily="34" charset="0"/>
              </a:rPr>
              <a:t>Cô</a:t>
            </a:r>
            <a:r>
              <a:rPr lang="en-GB" sz="3200" b="1" dirty="0" smtClean="0">
                <a:latin typeface="Arial" pitchFamily="34" charset="0"/>
              </a:rPr>
              <a:t> 6:14-18</a:t>
            </a:r>
            <a:endParaRPr lang="en-US" sz="3200" b="1" dirty="0">
              <a:latin typeface="Arial" pitchFamily="34" charset="0"/>
            </a:endParaRPr>
          </a:p>
        </p:txBody>
      </p:sp>
      <p:pic>
        <p:nvPicPr>
          <p:cNvPr id="74758" name="Picture 6" descr="PMDFO018"/>
          <p:cNvPicPr>
            <a:picLocks noChangeAspect="1" noChangeArrowheads="1"/>
          </p:cNvPicPr>
          <p:nvPr/>
        </p:nvPicPr>
        <p:blipFill>
          <a:blip r:embed="rId3" cstate="print"/>
          <a:srcRect/>
          <a:stretch>
            <a:fillRect/>
          </a:stretch>
        </p:blipFill>
        <p:spPr bwMode="auto">
          <a:xfrm>
            <a:off x="228600" y="1163638"/>
            <a:ext cx="4648200" cy="3789362"/>
          </a:xfrm>
          <a:prstGeom prst="rect">
            <a:avLst/>
          </a:prstGeom>
          <a:noFill/>
          <a:ln w="9525">
            <a:noFill/>
            <a:miter lim="800000"/>
            <a:headEnd/>
            <a:tailEnd/>
          </a:ln>
        </p:spPr>
      </p:pic>
      <p:pic>
        <p:nvPicPr>
          <p:cNvPr id="74759" name="Picture 7" descr="alpha 2"/>
          <p:cNvPicPr>
            <a:picLocks noChangeAspect="1" noChangeArrowheads="1"/>
          </p:cNvPicPr>
          <p:nvPr/>
        </p:nvPicPr>
        <p:blipFill>
          <a:blip r:embed="rId4" cstate="print"/>
          <a:srcRect/>
          <a:stretch>
            <a:fillRect/>
          </a:stretch>
        </p:blipFill>
        <p:spPr bwMode="auto">
          <a:xfrm>
            <a:off x="4419600" y="2667000"/>
            <a:ext cx="4495800" cy="3371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74756"/>
                                        </p:tgtEl>
                                        <p:attrNameLst>
                                          <p:attrName>style.visibility</p:attrName>
                                        </p:attrNameLst>
                                      </p:cBhvr>
                                      <p:to>
                                        <p:strVal val="visible"/>
                                      </p:to>
                                    </p:set>
                                    <p:animEffect transition="in" filter="fade">
                                      <p:cBhvr>
                                        <p:cTn id="7" dur="500"/>
                                        <p:tgtEl>
                                          <p:spTgt spid="74756"/>
                                        </p:tgtEl>
                                      </p:cBhvr>
                                    </p:animEffect>
                                    <p:anim calcmode="lin" valueType="num">
                                      <p:cBhvr>
                                        <p:cTn id="8" dur="500" fill="hold"/>
                                        <p:tgtEl>
                                          <p:spTgt spid="74756"/>
                                        </p:tgtEl>
                                        <p:attrNameLst>
                                          <p:attrName>ppt_w</p:attrName>
                                        </p:attrNameLst>
                                      </p:cBhvr>
                                      <p:tavLst>
                                        <p:tav tm="0" fmla="#ppt_w*sin(2.5*pi*$)">
                                          <p:val>
                                            <p:fltVal val="0"/>
                                          </p:val>
                                        </p:tav>
                                        <p:tav tm="100000">
                                          <p:val>
                                            <p:fltVal val="1"/>
                                          </p:val>
                                        </p:tav>
                                      </p:tavLst>
                                    </p:anim>
                                    <p:anim calcmode="lin" valueType="num">
                                      <p:cBhvr>
                                        <p:cTn id="9" dur="500" fill="hold"/>
                                        <p:tgtEl>
                                          <p:spTgt spid="74756"/>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1550"/>
                            </p:stCondLst>
                            <p:childTnLst>
                              <p:par>
                                <p:cTn id="11" presetID="20" presetClass="entr" presetSubtype="0" fill="hold" nodeType="afterEffect">
                                  <p:stCondLst>
                                    <p:cond delay="0"/>
                                  </p:stCondLst>
                                  <p:childTnLst>
                                    <p:set>
                                      <p:cBhvr>
                                        <p:cTn id="12" dur="1" fill="hold">
                                          <p:stCondLst>
                                            <p:cond delay="0"/>
                                          </p:stCondLst>
                                        </p:cTn>
                                        <p:tgtEl>
                                          <p:spTgt spid="74758"/>
                                        </p:tgtEl>
                                        <p:attrNameLst>
                                          <p:attrName>style.visibility</p:attrName>
                                        </p:attrNameLst>
                                      </p:cBhvr>
                                      <p:to>
                                        <p:strVal val="visible"/>
                                      </p:to>
                                    </p:set>
                                    <p:animEffect transition="in" filter="wedge">
                                      <p:cBhvr>
                                        <p:cTn id="13" dur="1000"/>
                                        <p:tgtEl>
                                          <p:spTgt spid="74758"/>
                                        </p:tgtEl>
                                      </p:cBhvr>
                                    </p:animEffect>
                                  </p:childTnLst>
                                </p:cTn>
                              </p:par>
                            </p:childTnLst>
                          </p:cTn>
                        </p:par>
                        <p:par>
                          <p:cTn id="14" fill="hold" nodeType="afterGroup">
                            <p:stCondLst>
                              <p:cond delay="2550"/>
                            </p:stCondLst>
                            <p:childTnLst>
                              <p:par>
                                <p:cTn id="15" presetID="10" presetClass="entr" presetSubtype="0" fill="hold" nodeType="afterEffect">
                                  <p:stCondLst>
                                    <p:cond delay="0"/>
                                  </p:stCondLst>
                                  <p:childTnLst>
                                    <p:set>
                                      <p:cBhvr>
                                        <p:cTn id="16" dur="1" fill="hold">
                                          <p:stCondLst>
                                            <p:cond delay="0"/>
                                          </p:stCondLst>
                                        </p:cTn>
                                        <p:tgtEl>
                                          <p:spTgt spid="74759"/>
                                        </p:tgtEl>
                                        <p:attrNameLst>
                                          <p:attrName>style.visibility</p:attrName>
                                        </p:attrNameLst>
                                      </p:cBhvr>
                                      <p:to>
                                        <p:strVal val="visible"/>
                                      </p:to>
                                    </p:set>
                                    <p:animEffect transition="in" filter="fade">
                                      <p:cBhvr>
                                        <p:cTn id="17" dur="2000"/>
                                        <p:tgtEl>
                                          <p:spTgt spid="74759"/>
                                        </p:tgtEl>
                                      </p:cBhvr>
                                    </p:animEffect>
                                  </p:childTnLst>
                                </p:cTn>
                              </p:par>
                            </p:childTnLst>
                          </p:cTn>
                        </p:par>
                        <p:par>
                          <p:cTn id="18" fill="hold" nodeType="afterGroup">
                            <p:stCondLst>
                              <p:cond delay="455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74757"/>
                                        </p:tgtEl>
                                        <p:attrNameLst>
                                          <p:attrName>style.visibility</p:attrName>
                                        </p:attrNameLst>
                                      </p:cBhvr>
                                      <p:to>
                                        <p:strVal val="visible"/>
                                      </p:to>
                                    </p:set>
                                    <p:animEffect transition="in" filter="fade">
                                      <p:cBhvr>
                                        <p:cTn id="21" dur="1000"/>
                                        <p:tgtEl>
                                          <p:spTgt spid="74757"/>
                                        </p:tgtEl>
                                      </p:cBhvr>
                                    </p:animEffect>
                                    <p:anim calcmode="lin" valueType="num">
                                      <p:cBhvr>
                                        <p:cTn id="22" dur="1000" fill="hold"/>
                                        <p:tgtEl>
                                          <p:spTgt spid="74757"/>
                                        </p:tgtEl>
                                        <p:attrNameLst>
                                          <p:attrName>ppt_x</p:attrName>
                                        </p:attrNameLst>
                                      </p:cBhvr>
                                      <p:tavLst>
                                        <p:tav tm="0">
                                          <p:val>
                                            <p:strVal val="#ppt_x-.1"/>
                                          </p:val>
                                        </p:tav>
                                        <p:tav tm="100000">
                                          <p:val>
                                            <p:strVal val="#ppt_x"/>
                                          </p:val>
                                        </p:tav>
                                      </p:tavLst>
                                    </p:anim>
                                    <p:anim calcmode="lin" valueType="num">
                                      <p:cBhvr>
                                        <p:cTn id="23" dur="1000" fill="hold"/>
                                        <p:tgtEl>
                                          <p:spTgt spid="747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p:bldP spid="7475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0771" name="Rectangle 2"/>
          <p:cNvSpPr>
            <a:spLocks noGrp="1" noChangeArrowheads="1"/>
          </p:cNvSpPr>
          <p:nvPr>
            <p:ph type="title"/>
          </p:nvPr>
        </p:nvSpPr>
        <p:spPr>
          <a:xfrm>
            <a:off x="2514600" y="152400"/>
            <a:ext cx="6477000" cy="685800"/>
          </a:xfrm>
          <a:solidFill>
            <a:srgbClr val="FFFF00"/>
          </a:solidFill>
        </p:spPr>
        <p:txBody>
          <a:bodyPr>
            <a:normAutofit fontScale="90000"/>
          </a:bodyPr>
          <a:lstStyle/>
          <a:p>
            <a:pPr eaLnBrk="1" hangingPunct="1"/>
            <a:r>
              <a:rPr lang="en-US" b="1" dirty="0" err="1" smtClean="0">
                <a:solidFill>
                  <a:srgbClr val="000090"/>
                </a:solidFill>
                <a:latin typeface="Arial" pitchFamily="34" charset="0"/>
                <a:cs typeface="Arial" pitchFamily="34" charset="0"/>
              </a:rPr>
              <a:t>Lý</a:t>
            </a:r>
            <a:r>
              <a:rPr lang="en-US" b="1" dirty="0" smtClean="0">
                <a:solidFill>
                  <a:srgbClr val="000090"/>
                </a:solidFill>
                <a:latin typeface="Arial" pitchFamily="34" charset="0"/>
                <a:cs typeface="Arial" pitchFamily="34" charset="0"/>
              </a:rPr>
              <a:t> do </a:t>
            </a:r>
            <a:r>
              <a:rPr lang="en-US" b="1" dirty="0" err="1" smtClean="0">
                <a:solidFill>
                  <a:srgbClr val="000090"/>
                </a:solidFill>
                <a:latin typeface="Arial" pitchFamily="34" charset="0"/>
                <a:cs typeface="Arial" pitchFamily="34" charset="0"/>
              </a:rPr>
              <a:t>phải</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tách</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biệt</a:t>
            </a:r>
            <a:endParaRPr lang="en-US" b="1" dirty="0" smtClean="0">
              <a:solidFill>
                <a:srgbClr val="000090"/>
              </a:solidFill>
              <a:latin typeface="Arial" pitchFamily="34" charset="0"/>
              <a:cs typeface="Arial" pitchFamily="34" charset="0"/>
            </a:endParaRPr>
          </a:p>
        </p:txBody>
      </p:sp>
      <p:sp>
        <p:nvSpPr>
          <p:cNvPr id="330755" name="Rectangle 3"/>
          <p:cNvSpPr>
            <a:spLocks noChangeArrowheads="1"/>
          </p:cNvSpPr>
          <p:nvPr/>
        </p:nvSpPr>
        <p:spPr bwMode="auto">
          <a:xfrm>
            <a:off x="3505200" y="1295400"/>
            <a:ext cx="5638800" cy="1938992"/>
          </a:xfrm>
          <a:prstGeom prst="rect">
            <a:avLst/>
          </a:prstGeom>
          <a:noFill/>
          <a:ln w="9525">
            <a:noFill/>
            <a:miter lim="800000"/>
            <a:headEnd/>
            <a:tailEnd/>
          </a:ln>
        </p:spPr>
        <p:txBody>
          <a:bodyPr wrap="square" anchor="ctr">
            <a:spAutoFit/>
          </a:bodyPr>
          <a:lstStyle/>
          <a:p>
            <a:pPr algn="ctr">
              <a:defRPr/>
            </a:pPr>
            <a:r>
              <a:rPr lang="en-US" sz="6000" b="1" dirty="0" err="1" smtClean="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mang</a:t>
            </a:r>
            <a:r>
              <a:rPr lang="en-US" sz="6000" b="1" dirty="0" smtClean="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6000" b="1" dirty="0" err="1" smtClean="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ách</a:t>
            </a:r>
            <a:r>
              <a:rPr lang="en-US" sz="6000" b="1" dirty="0" smtClean="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60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Không</a:t>
            </a:r>
            <a:r>
              <a:rPr lang="en-US" sz="60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6000" b="1" dirty="0" err="1" smtClean="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cân</a:t>
            </a:r>
            <a:r>
              <a:rPr lang="en-US" sz="6000" b="1" dirty="0" smtClean="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6000" b="1" dirty="0" err="1" smtClean="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đối</a:t>
            </a:r>
            <a:endParaRPr lang="en-US" sz="60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endParaRPr>
          </a:p>
        </p:txBody>
      </p:sp>
      <p:sp>
        <p:nvSpPr>
          <p:cNvPr id="330759" name="Rectangle 7"/>
          <p:cNvSpPr>
            <a:spLocks noChangeArrowheads="1"/>
          </p:cNvSpPr>
          <p:nvPr/>
        </p:nvSpPr>
        <p:spPr bwMode="auto">
          <a:xfrm>
            <a:off x="3733800" y="3888452"/>
            <a:ext cx="5181600" cy="2862322"/>
          </a:xfrm>
          <a:prstGeom prst="rect">
            <a:avLst/>
          </a:prstGeom>
          <a:noFill/>
          <a:ln w="9525">
            <a:noFill/>
            <a:miter lim="800000"/>
            <a:headEnd/>
            <a:tailEnd/>
          </a:ln>
        </p:spPr>
        <p:txBody>
          <a:bodyPr anchor="ctr">
            <a:spAutoFit/>
          </a:bodyPr>
          <a:lstStyle/>
          <a:p>
            <a:pPr algn="ct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Không</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còn</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kiểm</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soát</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được</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sinh</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hoạt</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của</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mình</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và</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mất</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tự</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do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không</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còn</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làm</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theo</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lời</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Chúa</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r>
              <a:rPr lang="en-US" sz="3600" b="1" dirty="0" err="1">
                <a:solidFill>
                  <a:srgbClr val="FFFFFF"/>
                </a:solidFill>
                <a:effectLst>
                  <a:glow rad="165100">
                    <a:srgbClr val="000000">
                      <a:alpha val="75000"/>
                    </a:srgbClr>
                  </a:glow>
                </a:effectLst>
                <a:latin typeface="Tempus Sans ITC" pitchFamily="82" charset="0"/>
                <a:ea typeface="ＭＳ Ｐゴシック" charset="0"/>
                <a:cs typeface="ＭＳ Ｐゴシック" charset="0"/>
              </a:rPr>
              <a:t>được</a:t>
            </a:r>
            <a:r>
              <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rPr>
              <a:t>. </a:t>
            </a:r>
            <a:endParaRPr lang="en-US" sz="3600" b="1" dirty="0">
              <a:solidFill>
                <a:srgbClr val="FFFFFF"/>
              </a:solidFill>
              <a:effectLst>
                <a:glow rad="165100">
                  <a:srgbClr val="000000">
                    <a:alpha val="75000"/>
                  </a:srgbClr>
                </a:glow>
              </a:effectLst>
              <a:latin typeface="Tempus Sans ITC" pitchFamily="82" charset="0"/>
              <a:ea typeface="ＭＳ Ｐゴシック" charset="0"/>
              <a:cs typeface="ＭＳ Ｐゴシック" charset="0"/>
            </a:endParaRPr>
          </a:p>
        </p:txBody>
      </p:sp>
    </p:spTree>
  </p:cSld>
  <p:clrMapOvr>
    <a:masterClrMapping/>
  </p:clrMapOvr>
  <p:transition xmlns:p14="http://schemas.microsoft.com/office/powerpoint/2010/main" spd="med">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30755"/>
                                        </p:tgtEl>
                                        <p:attrNameLst>
                                          <p:attrName>style.visibility</p:attrName>
                                        </p:attrNameLst>
                                      </p:cBhvr>
                                      <p:to>
                                        <p:strVal val="visible"/>
                                      </p:to>
                                    </p:set>
                                    <p:anim calcmode="lin" valueType="num">
                                      <p:cBhvr>
                                        <p:cTn id="7" dur="500" fill="hold"/>
                                        <p:tgtEl>
                                          <p:spTgt spid="330755"/>
                                        </p:tgtEl>
                                        <p:attrNameLst>
                                          <p:attrName>ppt_w</p:attrName>
                                        </p:attrNameLst>
                                      </p:cBhvr>
                                      <p:tavLst>
                                        <p:tav tm="0">
                                          <p:val>
                                            <p:fltVal val="0"/>
                                          </p:val>
                                        </p:tav>
                                        <p:tav tm="100000">
                                          <p:val>
                                            <p:strVal val="#ppt_w"/>
                                          </p:val>
                                        </p:tav>
                                      </p:tavLst>
                                    </p:anim>
                                    <p:anim calcmode="lin" valueType="num">
                                      <p:cBhvr>
                                        <p:cTn id="8" dur="500" fill="hold"/>
                                        <p:tgtEl>
                                          <p:spTgt spid="330755"/>
                                        </p:tgtEl>
                                        <p:attrNameLst>
                                          <p:attrName>ppt_h</p:attrName>
                                        </p:attrNameLst>
                                      </p:cBhvr>
                                      <p:tavLst>
                                        <p:tav tm="0">
                                          <p:val>
                                            <p:fltVal val="0"/>
                                          </p:val>
                                        </p:tav>
                                        <p:tav tm="100000">
                                          <p:val>
                                            <p:strVal val="#ppt_h"/>
                                          </p:val>
                                        </p:tav>
                                      </p:tavLst>
                                    </p:anim>
                                    <p:animEffect transition="in" filter="fade">
                                      <p:cBhvr>
                                        <p:cTn id="9" dur="500"/>
                                        <p:tgtEl>
                                          <p:spTgt spid="33075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30759">
                                            <p:txEl>
                                              <p:pRg st="0" end="0"/>
                                            </p:txEl>
                                          </p:spTgt>
                                        </p:tgtEl>
                                        <p:attrNameLst>
                                          <p:attrName>style.visibility</p:attrName>
                                        </p:attrNameLst>
                                      </p:cBhvr>
                                      <p:to>
                                        <p:strVal val="visible"/>
                                      </p:to>
                                    </p:set>
                                    <p:anim calcmode="lin" valueType="num">
                                      <p:cBhvr>
                                        <p:cTn id="13" dur="500" fill="hold"/>
                                        <p:tgtEl>
                                          <p:spTgt spid="33075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3075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3075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330755">
                                            <p:txEl>
                                              <p:pRg st="0" end="0"/>
                                            </p:txEl>
                                          </p:spTgt>
                                        </p:tgtEl>
                                        <p:attrNameLst>
                                          <p:attrName>style.visibility</p:attrName>
                                        </p:attrNameLst>
                                      </p:cBhvr>
                                      <p:to>
                                        <p:strVal val="visible"/>
                                      </p:to>
                                    </p:set>
                                    <p:animEffect transition="in" filter="box(in)">
                                      <p:cBhvr>
                                        <p:cTn id="20" dur="500"/>
                                        <p:tgtEl>
                                          <p:spTgt spid="33075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330759">
                                            <p:txEl>
                                              <p:pRg st="0" end="0"/>
                                            </p:txEl>
                                          </p:spTgt>
                                        </p:tgtEl>
                                        <p:attrNameLst>
                                          <p:attrName>style.visibility</p:attrName>
                                        </p:attrNameLst>
                                      </p:cBhvr>
                                      <p:to>
                                        <p:strVal val="visible"/>
                                      </p:to>
                                    </p:set>
                                    <p:animEffect transition="in" filter="diamond(in)">
                                      <p:cBhvr>
                                        <p:cTn id="25" dur="2000"/>
                                        <p:tgtEl>
                                          <p:spTgt spid="3307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9" grpId="0" build="allAtOnce"/>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68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ja-JP" altLang="en-US">
                <a:solidFill>
                  <a:srgbClr val="000000"/>
                </a:solidFill>
                <a:latin typeface="Arial" pitchFamily="34" charset="0"/>
                <a:cs typeface="Arial" pitchFamily="34" charset="0"/>
              </a:rPr>
              <a:t>“</a:t>
            </a:r>
            <a:endParaRPr lang="en-US">
              <a:solidFill>
                <a:srgbClr val="000000"/>
              </a:solidFill>
              <a:latin typeface="Arial" pitchFamily="34" charset="0"/>
              <a:cs typeface="Arial" pitchFamily="34"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smtClean="0">
                <a:solidFill>
                  <a:schemeClr val="bg1"/>
                </a:solidFill>
                <a:ea typeface="+mj-ea"/>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w="9525">
            <a:noFill/>
            <a:miter lim="800000"/>
            <a:headEnd/>
            <a:tailEnd/>
          </a:ln>
          <a:effectLst>
            <a:outerShdw dist="35921" dir="2700000" algn="ctr" rotWithShape="0">
              <a:schemeClr val="tx2">
                <a:alpha val="74997"/>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smtClean="0">
                <a:solidFill>
                  <a:srgbClr val="FFFFFF"/>
                </a:solidFill>
                <a:cs typeface="Arial" charset="0"/>
              </a:rPr>
              <a:t>136</a:t>
            </a:r>
            <a:endParaRPr lang="en-US" b="1" smtClean="0">
              <a:solidFill>
                <a:srgbClr val="FFFFFF"/>
              </a:solidFill>
              <a:effectLst>
                <a:outerShdw blurRad="38100" dist="38100" dir="2700000" algn="tl">
                  <a:srgbClr val="808080"/>
                </a:outerShdw>
              </a:effectLst>
              <a:cs typeface="Arial" charset="0"/>
            </a:endParaRPr>
          </a:p>
        </p:txBody>
      </p:sp>
      <p:sp>
        <p:nvSpPr>
          <p:cNvPr id="242692" name="Text Box 5"/>
          <p:cNvSpPr txBox="1">
            <a:spLocks noChangeArrowheads="1"/>
          </p:cNvSpPr>
          <p:nvPr/>
        </p:nvSpPr>
        <p:spPr bwMode="auto">
          <a:xfrm>
            <a:off x="323850" y="1412875"/>
            <a:ext cx="8280400" cy="5016500"/>
          </a:xfrm>
          <a:prstGeom prst="rect">
            <a:avLst/>
          </a:prstGeom>
          <a:solidFill>
            <a:schemeClr val="tx1"/>
          </a:solidFill>
          <a:ln w="9525">
            <a:noFill/>
            <a:miter lim="800000"/>
            <a:headEnd/>
            <a:tailEnd/>
          </a:ln>
        </p:spPr>
        <p:txBody>
          <a:bodyPr>
            <a:spAutoFit/>
          </a:bodyPr>
          <a:lstStyle/>
          <a:p>
            <a:pPr marL="173038" indent="-173038" eaLnBrk="0" hangingPunct="0"/>
            <a:r>
              <a:rPr lang="en-US" altLang="ja-JP" sz="3200" b="1">
                <a:solidFill>
                  <a:srgbClr val="FFFFFF"/>
                </a:solidFill>
                <a:latin typeface="Arial" pitchFamily="34" charset="0"/>
                <a:cs typeface="Arial" pitchFamily="34" charset="0"/>
              </a:rPr>
              <a:t>“Don</a:t>
            </a:r>
            <a:r>
              <a:rPr lang="fr-FR" altLang="ja-JP" sz="3200" b="1">
                <a:solidFill>
                  <a:srgbClr val="FFFFFF"/>
                </a:solidFill>
                <a:latin typeface="Arial" pitchFamily="34" charset="0"/>
                <a:cs typeface="Arial" pitchFamily="34" charset="0"/>
              </a:rPr>
              <a:t>'</a:t>
            </a:r>
            <a:r>
              <a:rPr lang="en-US" altLang="ja-JP" sz="3200" b="1">
                <a:solidFill>
                  <a:srgbClr val="FFFFFF"/>
                </a:solidFill>
                <a:latin typeface="Arial" pitchFamily="34" charset="0"/>
                <a:cs typeface="Arial" pitchFamily="34" charset="0"/>
              </a:rPr>
              <a:t>t team up with those who are unbelievers. How can righteousness be a partner with wickedness? How can light live with darkness? </a:t>
            </a:r>
            <a:r>
              <a:rPr lang="en-US" altLang="ja-JP" sz="3200" b="1" baseline="30000">
                <a:solidFill>
                  <a:srgbClr val="FFFFFF"/>
                </a:solidFill>
                <a:latin typeface="Arial" pitchFamily="34" charset="0"/>
                <a:cs typeface="Arial" pitchFamily="34" charset="0"/>
              </a:rPr>
              <a:t>15</a:t>
            </a:r>
            <a:r>
              <a:rPr lang="en-US" altLang="ja-JP" sz="3200" b="1">
                <a:solidFill>
                  <a:srgbClr val="FFFFFF"/>
                </a:solidFill>
                <a:latin typeface="Arial" pitchFamily="34" charset="0"/>
                <a:cs typeface="Arial" pitchFamily="34" charset="0"/>
              </a:rPr>
              <a:t>What harmony can there be between Christ and the devil? How can a believer be a partner with an unbeliever? </a:t>
            </a:r>
            <a:r>
              <a:rPr lang="en-US" altLang="ja-JP" sz="3200" b="1" baseline="30000">
                <a:solidFill>
                  <a:srgbClr val="FFFFFF"/>
                </a:solidFill>
                <a:latin typeface="Arial" pitchFamily="34" charset="0"/>
                <a:cs typeface="Arial" pitchFamily="34" charset="0"/>
              </a:rPr>
              <a:t>16</a:t>
            </a:r>
            <a:r>
              <a:rPr lang="en-US" altLang="ja-JP" sz="3200" b="1">
                <a:solidFill>
                  <a:srgbClr val="FFFFFF"/>
                </a:solidFill>
                <a:latin typeface="Arial" pitchFamily="34" charset="0"/>
                <a:cs typeface="Arial" pitchFamily="34" charset="0"/>
              </a:rPr>
              <a:t>And what union can there be between God</a:t>
            </a:r>
            <a:r>
              <a:rPr lang="fr-FR" altLang="ja-JP" sz="3200" b="1">
                <a:solidFill>
                  <a:srgbClr val="FFFFFF"/>
                </a:solidFill>
                <a:latin typeface="Arial" pitchFamily="34" charset="0"/>
                <a:cs typeface="Arial" pitchFamily="34" charset="0"/>
              </a:rPr>
              <a:t>'</a:t>
            </a:r>
            <a:r>
              <a:rPr lang="en-US" altLang="ja-JP" sz="3200" b="1">
                <a:solidFill>
                  <a:srgbClr val="FFFFFF"/>
                </a:solidFill>
                <a:latin typeface="Arial" pitchFamily="34" charset="0"/>
                <a:cs typeface="Arial" pitchFamily="34" charset="0"/>
              </a:rPr>
              <a:t>s temple and idols? For we are the temple of the living God.”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ja-JP" altLang="en-US">
                <a:solidFill>
                  <a:srgbClr val="000000"/>
                </a:solidFill>
                <a:latin typeface="Arial" pitchFamily="34" charset="0"/>
                <a:cs typeface="Arial" pitchFamily="34" charset="0"/>
              </a:rPr>
              <a:t>“</a:t>
            </a:r>
            <a:endParaRPr lang="en-US">
              <a:solidFill>
                <a:srgbClr val="000000"/>
              </a:solidFill>
              <a:latin typeface="Arial" pitchFamily="34" charset="0"/>
              <a:cs typeface="Arial" pitchFamily="34"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smtClean="0">
                <a:solidFill>
                  <a:schemeClr val="bg1"/>
                </a:solidFill>
                <a:ea typeface="+mj-ea"/>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w="9525">
            <a:noFill/>
            <a:miter lim="800000"/>
            <a:headEnd/>
            <a:tailEnd/>
          </a:ln>
          <a:effectLst>
            <a:outerShdw dist="35921" dir="2700000" algn="ctr" rotWithShape="0">
              <a:schemeClr val="tx2">
                <a:alpha val="74997"/>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smtClean="0">
                <a:solidFill>
                  <a:srgbClr val="FFFFFF"/>
                </a:solidFill>
                <a:cs typeface="Arial" charset="0"/>
              </a:rPr>
              <a:t>136</a:t>
            </a:r>
            <a:endParaRPr lang="en-US" b="1" smtClean="0">
              <a:solidFill>
                <a:srgbClr val="FFFFFF"/>
              </a:solidFill>
              <a:effectLst>
                <a:outerShdw blurRad="38100" dist="38100" dir="2700000" algn="tl">
                  <a:srgbClr val="808080"/>
                </a:outerShdw>
              </a:effectLst>
              <a:cs typeface="Arial" charset="0"/>
            </a:endParaRPr>
          </a:p>
        </p:txBody>
      </p:sp>
      <p:sp>
        <p:nvSpPr>
          <p:cNvPr id="244740" name="Text Box 5"/>
          <p:cNvSpPr txBox="1">
            <a:spLocks noChangeArrowheads="1"/>
          </p:cNvSpPr>
          <p:nvPr/>
        </p:nvSpPr>
        <p:spPr bwMode="auto">
          <a:xfrm>
            <a:off x="323850" y="1412875"/>
            <a:ext cx="8280400" cy="4524375"/>
          </a:xfrm>
          <a:prstGeom prst="rect">
            <a:avLst/>
          </a:prstGeom>
          <a:solidFill>
            <a:schemeClr val="tx1"/>
          </a:solidFill>
          <a:ln w="9525">
            <a:noFill/>
            <a:miter lim="800000"/>
            <a:headEnd/>
            <a:tailEnd/>
          </a:ln>
        </p:spPr>
        <p:txBody>
          <a:bodyPr>
            <a:spAutoFit/>
          </a:bodyPr>
          <a:lstStyle/>
          <a:p>
            <a:pPr marL="173038" indent="-173038" eaLnBrk="0" hangingPunct="0"/>
            <a:r>
              <a:rPr lang="en-US" altLang="ja-JP" sz="3200" b="1">
                <a:solidFill>
                  <a:srgbClr val="FFFFFF"/>
                </a:solidFill>
                <a:latin typeface="Arial" pitchFamily="34" charset="0"/>
                <a:cs typeface="Arial" pitchFamily="34" charset="0"/>
              </a:rPr>
              <a:t>“As God said:</a:t>
            </a:r>
          </a:p>
          <a:p>
            <a:pPr marL="173038" indent="-173038" eaLnBrk="0" hangingPunct="0"/>
            <a:r>
              <a:rPr lang="en-US" altLang="ja-JP" sz="3200" b="1">
                <a:solidFill>
                  <a:srgbClr val="FFFFFF"/>
                </a:solidFill>
                <a:latin typeface="Arial" pitchFamily="34" charset="0"/>
                <a:cs typeface="Arial" pitchFamily="34" charset="0"/>
              </a:rPr>
              <a:t>		</a:t>
            </a:r>
            <a:r>
              <a:rPr lang="fr-FR" altLang="ja-JP" sz="3200" b="1">
                <a:solidFill>
                  <a:srgbClr val="FFFFFF"/>
                </a:solidFill>
                <a:latin typeface="Arial" pitchFamily="34" charset="0"/>
                <a:cs typeface="Arial" pitchFamily="34" charset="0"/>
              </a:rPr>
              <a:t>'</a:t>
            </a:r>
            <a:r>
              <a:rPr lang="en-US" altLang="ja-JP" sz="3200" b="1">
                <a:solidFill>
                  <a:srgbClr val="FFFFFF"/>
                </a:solidFill>
                <a:latin typeface="Arial" pitchFamily="34" charset="0"/>
                <a:cs typeface="Arial" pitchFamily="34" charset="0"/>
              </a:rPr>
              <a:t>I will live in them</a:t>
            </a:r>
          </a:p>
          <a:p>
            <a:pPr marL="173038" indent="-173038" eaLnBrk="0" hangingPunct="0"/>
            <a:r>
              <a:rPr lang="en-US" altLang="ja-JP" sz="3200" b="1">
                <a:solidFill>
                  <a:srgbClr val="FFFFFF"/>
                </a:solidFill>
                <a:latin typeface="Arial" pitchFamily="34" charset="0"/>
                <a:cs typeface="Arial" pitchFamily="34" charset="0"/>
              </a:rPr>
              <a:t>		and walk among them.</a:t>
            </a:r>
          </a:p>
          <a:p>
            <a:pPr marL="173038" indent="-173038" eaLnBrk="0" hangingPunct="0"/>
            <a:r>
              <a:rPr lang="en-US" altLang="ja-JP" sz="3200" b="1">
                <a:solidFill>
                  <a:srgbClr val="FFFFFF"/>
                </a:solidFill>
                <a:latin typeface="Arial" pitchFamily="34" charset="0"/>
                <a:cs typeface="Arial" pitchFamily="34" charset="0"/>
              </a:rPr>
              <a:t>		I will be their God,</a:t>
            </a:r>
          </a:p>
          <a:p>
            <a:pPr marL="173038" indent="-173038" eaLnBrk="0" hangingPunct="0"/>
            <a:r>
              <a:rPr lang="en-US" altLang="ja-JP" sz="3200" b="1">
                <a:solidFill>
                  <a:srgbClr val="FFFFFF"/>
                </a:solidFill>
                <a:latin typeface="Arial" pitchFamily="34" charset="0"/>
                <a:cs typeface="Arial" pitchFamily="34" charset="0"/>
              </a:rPr>
              <a:t>		and they will be my people. </a:t>
            </a:r>
          </a:p>
          <a:p>
            <a:pPr marL="173038" indent="-173038" eaLnBrk="0" hangingPunct="0"/>
            <a:r>
              <a:rPr lang="en-US" altLang="ja-JP" sz="3200" b="1" baseline="30000">
                <a:solidFill>
                  <a:srgbClr val="FFFFFF"/>
                </a:solidFill>
                <a:latin typeface="Arial" pitchFamily="34" charset="0"/>
                <a:cs typeface="Arial" pitchFamily="34" charset="0"/>
              </a:rPr>
              <a:t>17</a:t>
            </a:r>
            <a:r>
              <a:rPr lang="en-US" altLang="ja-JP" sz="3200" b="1">
                <a:solidFill>
                  <a:srgbClr val="FFFFFF"/>
                </a:solidFill>
                <a:latin typeface="Arial" pitchFamily="34" charset="0"/>
                <a:cs typeface="Arial" pitchFamily="34" charset="0"/>
              </a:rPr>
              <a:t>Therefore, come out from among unbelievers, and separate yourselves from them, says the Lord</a:t>
            </a:r>
            <a:r>
              <a:rPr lang="fr-FR" altLang="ja-JP" sz="3200" b="1">
                <a:solidFill>
                  <a:srgbClr val="FFFFFF"/>
                </a:solidFill>
                <a:latin typeface="Arial" pitchFamily="34" charset="0"/>
                <a:cs typeface="Arial" pitchFamily="34" charset="0"/>
              </a:rPr>
              <a:t>'</a:t>
            </a:r>
            <a:r>
              <a:rPr lang="en-US" altLang="ja-JP" sz="3200" b="1">
                <a:solidFill>
                  <a:srgbClr val="FFFFFF"/>
                </a:solidFill>
                <a:latin typeface="Arial" pitchFamily="34" charset="0"/>
                <a:cs typeface="Arial" pitchFamily="34" charset="0"/>
              </a:rPr>
              <a:t> </a:t>
            </a:r>
          </a:p>
          <a:p>
            <a:pPr marL="173038" indent="-173038" algn="r" eaLnBrk="0" hangingPunct="0"/>
            <a:r>
              <a:rPr lang="en-US" altLang="ja-JP" sz="3200" b="1">
                <a:solidFill>
                  <a:srgbClr val="FFFFFF"/>
                </a:solidFill>
                <a:latin typeface="Arial" pitchFamily="34" charset="0"/>
                <a:cs typeface="Arial" pitchFamily="34" charset="0"/>
              </a:rPr>
              <a:t>(2 Cor. 6:16-17)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DBAF8DF8-F112-4C5D-920D-AD7644DB3707}" type="slidenum">
              <a:rPr lang="en-US"/>
              <a:pPr/>
              <a:t>7</a:t>
            </a:fld>
            <a:endParaRPr lang="en-US"/>
          </a:p>
        </p:txBody>
      </p:sp>
      <p:pic>
        <p:nvPicPr>
          <p:cNvPr id="100355" name="Picture 2" descr="Picture2"/>
          <p:cNvPicPr>
            <a:picLocks noGrp="1" noChangeAspect="1" noChangeArrowheads="1"/>
          </p:cNvPicPr>
          <p:nvPr>
            <p:ph idx="1"/>
          </p:nvPr>
        </p:nvPicPr>
        <p:blipFill>
          <a:blip r:embed="rId2" cstate="print"/>
          <a:srcRect/>
          <a:stretch>
            <a:fillRect/>
          </a:stretch>
        </p:blipFill>
        <p:spPr>
          <a:xfrm>
            <a:off x="0" y="0"/>
            <a:ext cx="9144000" cy="6858000"/>
          </a:xfrm>
        </p:spPr>
      </p:pic>
      <p:sp>
        <p:nvSpPr>
          <p:cNvPr id="30724" name="Rectangle 3"/>
          <p:cNvSpPr>
            <a:spLocks noGrp="1" noChangeArrowheads="1"/>
          </p:cNvSpPr>
          <p:nvPr>
            <p:ph type="title"/>
          </p:nvPr>
        </p:nvSpPr>
        <p:spPr>
          <a:xfrm>
            <a:off x="228600" y="304800"/>
            <a:ext cx="2362200" cy="762000"/>
          </a:xfrm>
        </p:spPr>
        <p:txBody>
          <a:bodyPr/>
          <a:lstStyle/>
          <a:p>
            <a:pPr algn="l" eaLnBrk="1" hangingPunct="1">
              <a:defRPr/>
            </a:pPr>
            <a:r>
              <a:rPr lang="en-US" b="1" dirty="0" err="1" smtClean="0">
                <a:solidFill>
                  <a:schemeClr val="bg1"/>
                </a:solidFill>
                <a:effectLst>
                  <a:outerShdw blurRad="38100" dist="38100" dir="2700000" algn="tl">
                    <a:srgbClr val="C0C0C0"/>
                  </a:outerShdw>
                </a:effectLst>
              </a:rPr>
              <a:t>Tác</a:t>
            </a:r>
            <a:r>
              <a:rPr lang="en-US" b="1" dirty="0" smtClean="0">
                <a:solidFill>
                  <a:schemeClr val="bg1"/>
                </a:solidFill>
                <a:effectLst>
                  <a:outerShdw blurRad="38100" dist="38100" dir="2700000" algn="tl">
                    <a:srgbClr val="C0C0C0"/>
                  </a:outerShdw>
                </a:effectLst>
              </a:rPr>
              <a:t> </a:t>
            </a:r>
            <a:r>
              <a:rPr lang="en-US" b="1" dirty="0" err="1" smtClean="0">
                <a:solidFill>
                  <a:schemeClr val="bg1"/>
                </a:solidFill>
                <a:effectLst>
                  <a:outerShdw blurRad="38100" dist="38100" dir="2700000" algn="tl">
                    <a:srgbClr val="C0C0C0"/>
                  </a:outerShdw>
                </a:effectLst>
              </a:rPr>
              <a:t>giả</a:t>
            </a:r>
            <a:r>
              <a:rPr lang="en-US" b="1" dirty="0" smtClean="0">
                <a:solidFill>
                  <a:schemeClr val="bg1"/>
                </a:solidFill>
                <a:effectLst>
                  <a:outerShdw blurRad="38100" dist="38100" dir="2700000" algn="tl">
                    <a:srgbClr val="C0C0C0"/>
                  </a:outerShdw>
                </a:effectLst>
              </a:rPr>
              <a:t>:</a:t>
            </a:r>
          </a:p>
        </p:txBody>
      </p:sp>
      <p:sp>
        <p:nvSpPr>
          <p:cNvPr id="34820" name="Rectangle 4"/>
          <p:cNvSpPr>
            <a:spLocks noChangeArrowheads="1"/>
          </p:cNvSpPr>
          <p:nvPr/>
        </p:nvSpPr>
        <p:spPr bwMode="auto">
          <a:xfrm>
            <a:off x="4800600" y="304800"/>
            <a:ext cx="4343400" cy="762000"/>
          </a:xfrm>
          <a:prstGeom prst="rect">
            <a:avLst/>
          </a:prstGeom>
          <a:noFill/>
          <a:ln w="9525">
            <a:noFill/>
            <a:miter lim="800000"/>
            <a:headEnd/>
            <a:tailEnd/>
          </a:ln>
        </p:spPr>
        <p:txBody>
          <a:bodyPr anchor="ctr"/>
          <a:lstStyle/>
          <a:p>
            <a:pPr>
              <a:defRPr/>
            </a:pPr>
            <a:r>
              <a:rPr lang="en-US" sz="4400" b="1" dirty="0" err="1" smtClean="0">
                <a:solidFill>
                  <a:schemeClr val="bg1"/>
                </a:solidFill>
                <a:effectLst>
                  <a:outerShdw blurRad="38100" dist="38100" dir="2700000" algn="tl">
                    <a:srgbClr val="C0C0C0"/>
                  </a:outerShdw>
                </a:effectLst>
                <a:latin typeface="Arial" pitchFamily="34" charset="0"/>
              </a:rPr>
              <a:t>Thời</a:t>
            </a:r>
            <a:r>
              <a:rPr lang="en-US" sz="4400" b="1" dirty="0" smtClean="0">
                <a:solidFill>
                  <a:schemeClr val="bg1"/>
                </a:solidFill>
                <a:effectLst>
                  <a:outerShdw blurRad="38100" dist="38100" dir="2700000" algn="tl">
                    <a:srgbClr val="C0C0C0"/>
                  </a:outerShdw>
                </a:effectLst>
                <a:latin typeface="Arial" pitchFamily="34" charset="0"/>
              </a:rPr>
              <a:t> </a:t>
            </a:r>
            <a:r>
              <a:rPr lang="en-US" sz="4400" b="1" dirty="0" err="1" smtClean="0">
                <a:solidFill>
                  <a:schemeClr val="bg1"/>
                </a:solidFill>
                <a:effectLst>
                  <a:outerShdw blurRad="38100" dist="38100" dir="2700000" algn="tl">
                    <a:srgbClr val="C0C0C0"/>
                  </a:outerShdw>
                </a:effectLst>
                <a:latin typeface="Arial" pitchFamily="34" charset="0"/>
              </a:rPr>
              <a:t>gian</a:t>
            </a:r>
            <a:r>
              <a:rPr lang="en-US" sz="4400" b="1" dirty="0" smtClean="0">
                <a:solidFill>
                  <a:schemeClr val="bg1"/>
                </a:solidFill>
                <a:effectLst>
                  <a:outerShdw blurRad="38100" dist="38100" dir="2700000" algn="tl">
                    <a:srgbClr val="C0C0C0"/>
                  </a:outerShdw>
                </a:effectLst>
                <a:latin typeface="Arial" pitchFamily="34" charset="0"/>
              </a:rPr>
              <a:t> </a:t>
            </a:r>
            <a:r>
              <a:rPr lang="en-US" sz="4400" b="1" dirty="0" err="1" smtClean="0">
                <a:solidFill>
                  <a:schemeClr val="bg1"/>
                </a:solidFill>
                <a:effectLst>
                  <a:outerShdw blurRad="38100" dist="38100" dir="2700000" algn="tl">
                    <a:srgbClr val="C0C0C0"/>
                  </a:outerShdw>
                </a:effectLst>
                <a:latin typeface="Arial" pitchFamily="34" charset="0"/>
              </a:rPr>
              <a:t>viết</a:t>
            </a:r>
            <a:r>
              <a:rPr lang="en-US" sz="4400" b="1" dirty="0" smtClean="0">
                <a:solidFill>
                  <a:schemeClr val="bg1"/>
                </a:solidFill>
                <a:effectLst>
                  <a:outerShdw blurRad="38100" dist="38100" dir="2700000" algn="tl">
                    <a:srgbClr val="C0C0C0"/>
                  </a:outerShdw>
                </a:effectLst>
                <a:latin typeface="Arial" pitchFamily="34" charset="0"/>
              </a:rPr>
              <a:t>:</a:t>
            </a:r>
            <a:endParaRPr lang="en-US" sz="4400" b="1" dirty="0">
              <a:solidFill>
                <a:schemeClr val="bg1"/>
              </a:solidFill>
              <a:effectLst>
                <a:outerShdw blurRad="38100" dist="38100" dir="2700000" algn="tl">
                  <a:srgbClr val="C0C0C0"/>
                </a:outerShdw>
              </a:effectLst>
              <a:latin typeface="Arial" pitchFamily="34" charset="0"/>
            </a:endParaRPr>
          </a:p>
        </p:txBody>
      </p:sp>
      <p:pic>
        <p:nvPicPr>
          <p:cNvPr id="34821" name="Picture 5" descr="PCLOD001"/>
          <p:cNvPicPr>
            <a:picLocks noChangeAspect="1" noChangeArrowheads="1"/>
          </p:cNvPicPr>
          <p:nvPr/>
        </p:nvPicPr>
        <p:blipFill>
          <a:blip r:embed="rId3" cstate="print"/>
          <a:srcRect/>
          <a:stretch>
            <a:fillRect/>
          </a:stretch>
        </p:blipFill>
        <p:spPr bwMode="auto">
          <a:xfrm>
            <a:off x="6096000" y="1627188"/>
            <a:ext cx="2489200" cy="2335212"/>
          </a:xfrm>
          <a:prstGeom prst="rect">
            <a:avLst/>
          </a:prstGeom>
          <a:noFill/>
          <a:ln w="9525">
            <a:noFill/>
            <a:miter lim="800000"/>
            <a:headEnd/>
            <a:tailEnd/>
          </a:ln>
        </p:spPr>
      </p:pic>
      <p:pic>
        <p:nvPicPr>
          <p:cNvPr id="34822" name="Picture 6" descr="CSOSP005"/>
          <p:cNvPicPr>
            <a:picLocks noChangeAspect="1" noChangeArrowheads="1"/>
          </p:cNvPicPr>
          <p:nvPr/>
        </p:nvPicPr>
        <p:blipFill>
          <a:blip r:embed="rId4" cstate="print"/>
          <a:srcRect/>
          <a:stretch>
            <a:fillRect/>
          </a:stretch>
        </p:blipFill>
        <p:spPr bwMode="auto">
          <a:xfrm>
            <a:off x="4953000" y="1474788"/>
            <a:ext cx="1282700" cy="1041400"/>
          </a:xfrm>
          <a:prstGeom prst="rect">
            <a:avLst/>
          </a:prstGeom>
          <a:noFill/>
          <a:ln w="9525">
            <a:noFill/>
            <a:miter lim="800000"/>
            <a:headEnd/>
            <a:tailEnd/>
          </a:ln>
        </p:spPr>
      </p:pic>
      <p:pic>
        <p:nvPicPr>
          <p:cNvPr id="34823" name="Picture 7" descr="NPLSO002"/>
          <p:cNvPicPr>
            <a:picLocks noChangeAspect="1" noChangeArrowheads="1"/>
          </p:cNvPicPr>
          <p:nvPr/>
        </p:nvPicPr>
        <p:blipFill>
          <a:blip r:embed="rId5" cstate="print"/>
          <a:srcRect/>
          <a:stretch>
            <a:fillRect/>
          </a:stretch>
        </p:blipFill>
        <p:spPr bwMode="auto">
          <a:xfrm>
            <a:off x="228600" y="1143000"/>
            <a:ext cx="4533900" cy="5334000"/>
          </a:xfrm>
          <a:prstGeom prst="rect">
            <a:avLst/>
          </a:prstGeom>
          <a:noFill/>
          <a:ln w="9525">
            <a:noFill/>
            <a:miter lim="800000"/>
            <a:headEnd/>
            <a:tailEnd/>
          </a:ln>
        </p:spPr>
      </p:pic>
      <p:sp>
        <p:nvSpPr>
          <p:cNvPr id="34824" name="WordArt 8"/>
          <p:cNvSpPr>
            <a:spLocks noChangeArrowheads="1" noChangeShapeType="1" noTextEdit="1"/>
          </p:cNvSpPr>
          <p:nvPr/>
        </p:nvSpPr>
        <p:spPr bwMode="auto">
          <a:xfrm>
            <a:off x="2438400" y="381000"/>
            <a:ext cx="1752600"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dirty="0" smtClean="0">
                <a:ln w="9525">
                  <a:round/>
                  <a:headEnd/>
                  <a:tailEnd/>
                </a:ln>
                <a:solidFill>
                  <a:srgbClr val="FFC000"/>
                </a:solidFill>
                <a:latin typeface="Arial Black"/>
              </a:rPr>
              <a:t>PHAOLÔ</a:t>
            </a:r>
            <a:endParaRPr lang="en-US" sz="3600" kern="10" dirty="0">
              <a:ln w="9525">
                <a:round/>
                <a:headEnd/>
                <a:tailEnd/>
              </a:ln>
              <a:solidFill>
                <a:srgbClr val="FFC000"/>
              </a:solidFill>
              <a:latin typeface="Arial Black"/>
            </a:endParaRPr>
          </a:p>
        </p:txBody>
      </p:sp>
      <p:sp>
        <p:nvSpPr>
          <p:cNvPr id="34825" name="WordArt 9"/>
          <p:cNvSpPr>
            <a:spLocks noChangeArrowheads="1" noChangeShapeType="1" noTextEdit="1"/>
          </p:cNvSpPr>
          <p:nvPr/>
        </p:nvSpPr>
        <p:spPr bwMode="auto">
          <a:xfrm>
            <a:off x="5715000" y="4648200"/>
            <a:ext cx="2819400" cy="1066800"/>
          </a:xfrm>
          <a:prstGeom prst="rect">
            <a:avLst/>
          </a:prstGeom>
        </p:spPr>
        <p:txBody>
          <a:bodyPr wrap="none" fromWordArt="1">
            <a:prstTxWarp prst="textDoubleWave1">
              <a:avLst>
                <a:gd name="adj1" fmla="val 6500"/>
                <a:gd name="adj2" fmla="val 0"/>
              </a:avLst>
            </a:prstTxWarp>
          </a:bodyPr>
          <a:lstStyle/>
          <a:p>
            <a:pPr algn="ctr"/>
            <a:r>
              <a:rPr lang="en-US" sz="3600" kern="10" dirty="0" smtClean="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56 SC</a:t>
            </a:r>
            <a:endParaRPr lang="en-US" sz="3600" kern="10" dirty="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p:cTn id="7" dur="1000" fill="hold"/>
                                        <p:tgtEl>
                                          <p:spTgt spid="34824"/>
                                        </p:tgtEl>
                                        <p:attrNameLst>
                                          <p:attrName>ppt_x</p:attrName>
                                        </p:attrNameLst>
                                      </p:cBhvr>
                                      <p:tavLst>
                                        <p:tav tm="0">
                                          <p:val>
                                            <p:strVal val="#ppt_x-.2"/>
                                          </p:val>
                                        </p:tav>
                                        <p:tav tm="100000">
                                          <p:val>
                                            <p:strVal val="#ppt_x"/>
                                          </p:val>
                                        </p:tav>
                                      </p:tavLst>
                                    </p:anim>
                                    <p:anim calcmode="lin" valueType="num">
                                      <p:cBhvr>
                                        <p:cTn id="8" dur="1000" fill="hold"/>
                                        <p:tgtEl>
                                          <p:spTgt spid="348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4"/>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4823"/>
                                        </p:tgtEl>
                                        <p:attrNameLst>
                                          <p:attrName>style.visibility</p:attrName>
                                        </p:attrNameLst>
                                      </p:cBhvr>
                                      <p:to>
                                        <p:strVal val="visible"/>
                                      </p:to>
                                    </p:set>
                                    <p:animEffect transition="in" filter="fade">
                                      <p:cBhvr>
                                        <p:cTn id="13" dur="2000"/>
                                        <p:tgtEl>
                                          <p:spTgt spid="348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34820"/>
                                        </p:tgtEl>
                                        <p:attrNameLst>
                                          <p:attrName>style.visibility</p:attrName>
                                        </p:attrNameLst>
                                      </p:cBhvr>
                                      <p:to>
                                        <p:strVal val="visible"/>
                                      </p:to>
                                    </p:set>
                                    <p:anim to="" calcmode="lin" valueType="num">
                                      <p:cBhvr>
                                        <p:cTn id="18" dur="1" fill="hold"/>
                                        <p:tgtEl>
                                          <p:spTgt spid="34820"/>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34821"/>
                                        </p:tgtEl>
                                        <p:attrNameLst>
                                          <p:attrName>style.visibility</p:attrName>
                                        </p:attrNameLst>
                                      </p:cBhvr>
                                      <p:to>
                                        <p:strVal val="visible"/>
                                      </p:to>
                                    </p:set>
                                    <p:anim to="" calcmode="lin" valueType="num">
                                      <p:cBhvr>
                                        <p:cTn id="21" dur="1" fill="hold"/>
                                        <p:tgtEl>
                                          <p:spTgt spid="34821"/>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34822"/>
                                        </p:tgtEl>
                                        <p:attrNameLst>
                                          <p:attrName>style.visibility</p:attrName>
                                        </p:attrNameLst>
                                      </p:cBhvr>
                                      <p:to>
                                        <p:strVal val="visible"/>
                                      </p:to>
                                    </p:set>
                                    <p:anim to="" calcmode="lin" valueType="num">
                                      <p:cBhvr>
                                        <p:cTn id="24" dur="1" fill="hold"/>
                                        <p:tgtEl>
                                          <p:spTgt spid="34822"/>
                                        </p:tgtEl>
                                        <p:attrNameLst>
                                          <p:attrName/>
                                        </p:attrNameLst>
                                      </p:cBhvr>
                                    </p:anim>
                                  </p:childTnLst>
                                </p:cTn>
                              </p:par>
                            </p:childTnLst>
                          </p:cTn>
                        </p:par>
                        <p:par>
                          <p:cTn id="25" fill="hold" nodeType="afterGroup">
                            <p:stCondLst>
                              <p:cond delay="0"/>
                            </p:stCondLst>
                            <p:childTnLst>
                              <p:par>
                                <p:cTn id="26" presetID="9" presetClass="entr" presetSubtype="0" fill="hold" grpId="0" nodeType="afterEffect">
                                  <p:stCondLst>
                                    <p:cond delay="0"/>
                                  </p:stCondLst>
                                  <p:childTnLst>
                                    <p:set>
                                      <p:cBhvr>
                                        <p:cTn id="27" dur="1" fill="hold">
                                          <p:stCondLst>
                                            <p:cond delay="0"/>
                                          </p:stCondLst>
                                        </p:cTn>
                                        <p:tgtEl>
                                          <p:spTgt spid="34825"/>
                                        </p:tgtEl>
                                        <p:attrNameLst>
                                          <p:attrName>style.visibility</p:attrName>
                                        </p:attrNameLst>
                                      </p:cBhvr>
                                      <p:to>
                                        <p:strVal val="visible"/>
                                      </p:to>
                                    </p:set>
                                    <p:animEffect transition="in" filter="dissolve">
                                      <p:cBhvr>
                                        <p:cTn id="28" dur="1000"/>
                                        <p:tgtEl>
                                          <p:spTgt spid="3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4" grpId="0" animBg="1"/>
      <p:bldP spid="34825"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ja-JP" altLang="en-US">
                <a:solidFill>
                  <a:srgbClr val="000000"/>
                </a:solidFill>
                <a:latin typeface="Arial" pitchFamily="34" charset="0"/>
                <a:cs typeface="Arial" pitchFamily="34" charset="0"/>
              </a:rPr>
              <a:t>“</a:t>
            </a:r>
            <a:endParaRPr lang="en-US">
              <a:solidFill>
                <a:srgbClr val="000000"/>
              </a:solidFill>
              <a:latin typeface="Arial" pitchFamily="34" charset="0"/>
              <a:cs typeface="Arial" pitchFamily="34"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smtClean="0">
                <a:solidFill>
                  <a:schemeClr val="bg1"/>
                </a:solidFill>
                <a:ea typeface="+mj-ea"/>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w="9525">
            <a:noFill/>
            <a:miter lim="800000"/>
            <a:headEnd/>
            <a:tailEnd/>
          </a:ln>
          <a:effectLst>
            <a:outerShdw dist="35921" dir="2700000" algn="ctr" rotWithShape="0">
              <a:schemeClr val="tx2">
                <a:alpha val="74997"/>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smtClean="0">
                <a:solidFill>
                  <a:srgbClr val="FFFFFF"/>
                </a:solidFill>
                <a:cs typeface="Arial" charset="0"/>
              </a:rPr>
              <a:t>136</a:t>
            </a:r>
            <a:endParaRPr lang="en-US" b="1" smtClean="0">
              <a:solidFill>
                <a:srgbClr val="FFFFFF"/>
              </a:solidFill>
              <a:effectLst>
                <a:outerShdw blurRad="38100" dist="38100" dir="2700000" algn="tl">
                  <a:srgbClr val="808080"/>
                </a:outerShdw>
              </a:effectLst>
              <a:cs typeface="Arial" charset="0"/>
            </a:endParaRPr>
          </a:p>
        </p:txBody>
      </p:sp>
      <p:sp>
        <p:nvSpPr>
          <p:cNvPr id="246788" name="Text Box 5"/>
          <p:cNvSpPr txBox="1">
            <a:spLocks noChangeArrowheads="1"/>
          </p:cNvSpPr>
          <p:nvPr/>
        </p:nvSpPr>
        <p:spPr bwMode="auto">
          <a:xfrm>
            <a:off x="323850" y="1412875"/>
            <a:ext cx="8280400" cy="5508625"/>
          </a:xfrm>
          <a:prstGeom prst="rect">
            <a:avLst/>
          </a:prstGeom>
          <a:solidFill>
            <a:schemeClr val="tx1"/>
          </a:solidFill>
          <a:ln w="9525">
            <a:noFill/>
            <a:miter lim="800000"/>
            <a:headEnd/>
            <a:tailEnd/>
          </a:ln>
        </p:spPr>
        <p:txBody>
          <a:bodyPr>
            <a:spAutoFit/>
          </a:bodyPr>
          <a:lstStyle/>
          <a:p>
            <a:pPr marL="173038" indent="-173038" eaLnBrk="0" hangingPunct="0"/>
            <a:r>
              <a:rPr lang="en-US" altLang="ja-JP" sz="3200" b="1">
                <a:solidFill>
                  <a:srgbClr val="FFFFFF"/>
                </a:solidFill>
                <a:latin typeface="Arial" pitchFamily="34" charset="0"/>
                <a:cs typeface="Arial" pitchFamily="34" charset="0"/>
              </a:rPr>
              <a:t>“Don</a:t>
            </a:r>
            <a:r>
              <a:rPr lang="fr-FR" altLang="ja-JP" sz="3200" b="1">
                <a:solidFill>
                  <a:srgbClr val="FFFFFF"/>
                </a:solidFill>
                <a:latin typeface="Arial" pitchFamily="34" charset="0"/>
                <a:cs typeface="Arial" pitchFamily="34" charset="0"/>
              </a:rPr>
              <a:t>'</a:t>
            </a:r>
            <a:r>
              <a:rPr lang="en-US" altLang="ja-JP" sz="3200" b="1">
                <a:solidFill>
                  <a:srgbClr val="FFFFFF"/>
                </a:solidFill>
                <a:latin typeface="Arial" pitchFamily="34" charset="0"/>
                <a:cs typeface="Arial" pitchFamily="34" charset="0"/>
              </a:rPr>
              <a:t>t touch their filthy things,</a:t>
            </a:r>
          </a:p>
          <a:p>
            <a:pPr marL="173038" indent="-173038" eaLnBrk="0" hangingPunct="0"/>
            <a:r>
              <a:rPr lang="en-US" altLang="ja-JP" sz="3200" b="1">
                <a:solidFill>
                  <a:srgbClr val="FFFFFF"/>
                </a:solidFill>
                <a:latin typeface="Arial" pitchFamily="34" charset="0"/>
                <a:cs typeface="Arial" pitchFamily="34" charset="0"/>
              </a:rPr>
              <a:t> and I will welcome you. </a:t>
            </a:r>
            <a:r>
              <a:rPr lang="en-US" altLang="ja-JP" sz="3200" b="1" baseline="30000">
                <a:solidFill>
                  <a:srgbClr val="FFFFFF"/>
                </a:solidFill>
                <a:latin typeface="Arial" pitchFamily="34" charset="0"/>
                <a:cs typeface="Arial" pitchFamily="34" charset="0"/>
              </a:rPr>
              <a:t>18</a:t>
            </a:r>
            <a:r>
              <a:rPr lang="en-US" altLang="ja-JP" sz="3200" b="1">
                <a:solidFill>
                  <a:srgbClr val="FFFFFF"/>
                </a:solidFill>
                <a:latin typeface="Arial" pitchFamily="34" charset="0"/>
                <a:cs typeface="Arial" pitchFamily="34" charset="0"/>
              </a:rPr>
              <a:t>And I will be your Father, and you will be my sons and daughters, says the Lord Almighty.”</a:t>
            </a:r>
          </a:p>
          <a:p>
            <a:pPr marL="173038" indent="-173038" eaLnBrk="0" hangingPunct="0"/>
            <a:endParaRPr lang="en-US" altLang="ja-JP" sz="3200" b="1">
              <a:solidFill>
                <a:srgbClr val="FFFFFF"/>
              </a:solidFill>
              <a:latin typeface="Arial" pitchFamily="34" charset="0"/>
              <a:cs typeface="Arial" pitchFamily="34" charset="0"/>
            </a:endParaRPr>
          </a:p>
          <a:p>
            <a:pPr marL="173038" indent="-173038" eaLnBrk="0" hangingPunct="0"/>
            <a:r>
              <a:rPr lang="en-US" altLang="ja-JP" sz="3200" b="1" baseline="30000">
                <a:solidFill>
                  <a:srgbClr val="FFFFFF"/>
                </a:solidFill>
                <a:latin typeface="Arial" pitchFamily="34" charset="0"/>
                <a:cs typeface="Arial" pitchFamily="34" charset="0"/>
              </a:rPr>
              <a:t>1</a:t>
            </a:r>
            <a:r>
              <a:rPr lang="en-US" altLang="ja-JP" sz="3200" b="1">
                <a:solidFill>
                  <a:srgbClr val="FFFFFF"/>
                </a:solidFill>
                <a:latin typeface="Arial" pitchFamily="34" charset="0"/>
                <a:cs typeface="Arial" pitchFamily="34" charset="0"/>
              </a:rPr>
              <a:t>Because we have these promises, dear friends, let us cleanse ourselves from everything that can defile our body or spirit. And let us work toward complete holiness because we fear God” </a:t>
            </a:r>
          </a:p>
          <a:p>
            <a:pPr marL="173038" indent="-173038" algn="r" eaLnBrk="0" hangingPunct="0"/>
            <a:r>
              <a:rPr lang="en-US" altLang="ja-JP" sz="3200" b="1">
                <a:solidFill>
                  <a:srgbClr val="FFFFFF"/>
                </a:solidFill>
                <a:latin typeface="Arial" pitchFamily="34" charset="0"/>
                <a:cs typeface="Arial" pitchFamily="34" charset="0"/>
              </a:rPr>
              <a:t>(2 Cor. 6:17–7:1)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endParaRPr lang="en-US" smtClean="0"/>
          </a:p>
        </p:txBody>
      </p:sp>
      <p:pic>
        <p:nvPicPr>
          <p:cNvPr id="164867" name="Picture 3" descr="blue_swirl_d017_text"/>
          <p:cNvPicPr>
            <a:picLocks noGrp="1" noChangeAspect="1" noChangeArrowheads="1"/>
          </p:cNvPicPr>
          <p:nvPr>
            <p:ph idx="1"/>
          </p:nvPr>
        </p:nvPicPr>
        <p:blipFill>
          <a:blip r:embed="rId2" cstate="print"/>
          <a:srcRect/>
          <a:stretch>
            <a:fillRect/>
          </a:stretch>
        </p:blipFill>
        <p:spPr>
          <a:xfrm>
            <a:off x="-228600" y="0"/>
            <a:ext cx="9525000" cy="6870700"/>
          </a:xfrm>
        </p:spPr>
      </p:pic>
      <p:sp>
        <p:nvSpPr>
          <p:cNvPr id="164868" name="Rectangle 4"/>
          <p:cNvSpPr>
            <a:spLocks noChangeArrowheads="1"/>
          </p:cNvSpPr>
          <p:nvPr/>
        </p:nvSpPr>
        <p:spPr bwMode="auto">
          <a:xfrm>
            <a:off x="152400" y="165100"/>
            <a:ext cx="8686800" cy="769938"/>
          </a:xfrm>
          <a:prstGeom prst="rect">
            <a:avLst/>
          </a:prstGeom>
          <a:solidFill>
            <a:srgbClr val="FFFF00"/>
          </a:solidFill>
          <a:ln w="9525">
            <a:noFill/>
            <a:miter lim="800000"/>
            <a:headEnd/>
            <a:tailEnd/>
          </a:ln>
        </p:spPr>
        <p:txBody>
          <a:bodyPr anchor="ctr">
            <a:spAutoFit/>
          </a:bodyPr>
          <a:lstStyle/>
          <a:p>
            <a:r>
              <a:rPr lang="en-GB" sz="4400" b="1" dirty="0" err="1" smtClean="0">
                <a:solidFill>
                  <a:srgbClr val="000000"/>
                </a:solidFill>
                <a:latin typeface="Comic Sans MS" pitchFamily="66" charset="0"/>
                <a:cs typeface="Times New Roman" pitchFamily="18" charset="0"/>
              </a:rPr>
              <a:t>Kết</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thân</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với</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người</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chưa</a:t>
            </a:r>
            <a:r>
              <a:rPr lang="en-GB" sz="4400" b="1" dirty="0" smtClean="0">
                <a:solidFill>
                  <a:srgbClr val="000000"/>
                </a:solidFill>
                <a:latin typeface="Comic Sans MS" pitchFamily="66" charset="0"/>
                <a:cs typeface="Times New Roman" pitchFamily="18" charset="0"/>
              </a:rPr>
              <a:t> tin</a:t>
            </a:r>
            <a:endParaRPr lang="en-GB" sz="3600" dirty="0">
              <a:solidFill>
                <a:srgbClr val="000000"/>
              </a:solidFill>
              <a:latin typeface="Comic Sans MS" pitchFamily="66" charset="0"/>
            </a:endParaRPr>
          </a:p>
        </p:txBody>
      </p:sp>
      <p:sp>
        <p:nvSpPr>
          <p:cNvPr id="76805" name="WordArt 5"/>
          <p:cNvSpPr>
            <a:spLocks noChangeArrowheads="1" noChangeShapeType="1" noTextEdit="1"/>
          </p:cNvSpPr>
          <p:nvPr/>
        </p:nvSpPr>
        <p:spPr bwMode="auto">
          <a:xfrm>
            <a:off x="838200" y="1066800"/>
            <a:ext cx="6324600" cy="2743200"/>
          </a:xfrm>
          <a:prstGeom prst="rect">
            <a:avLst/>
          </a:prstGeom>
        </p:spPr>
        <p:txBody>
          <a:bodyPr wrap="none" fromWordArt="1">
            <a:prstTxWarp prst="textSlantUp">
              <a:avLst>
                <a:gd name="adj" fmla="val 32056"/>
              </a:avLst>
            </a:prstTxWarp>
          </a:bodyPr>
          <a:lstStyle/>
          <a:p>
            <a:pPr algn="ctr"/>
            <a:r>
              <a:rPr lang="en-US" sz="3600"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Phao-lô</a:t>
            </a:r>
            <a:r>
              <a:rPr 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 </a:t>
            </a:r>
            <a:r>
              <a:rPr lang="en-US" sz="3600"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dạy</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endParaRPr>
          </a:p>
        </p:txBody>
      </p:sp>
      <p:pic>
        <p:nvPicPr>
          <p:cNvPr id="76806" name="Picture 6" descr="NPLSO005"/>
          <p:cNvPicPr>
            <a:picLocks noChangeAspect="1" noChangeArrowheads="1"/>
          </p:cNvPicPr>
          <p:nvPr/>
        </p:nvPicPr>
        <p:blipFill>
          <a:blip r:embed="rId3" cstate="print"/>
          <a:srcRect/>
          <a:stretch>
            <a:fillRect/>
          </a:stretch>
        </p:blipFill>
        <p:spPr bwMode="auto">
          <a:xfrm>
            <a:off x="4648200" y="3505200"/>
            <a:ext cx="4038600" cy="3149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p:cTn id="7" dur="1000" fill="hold"/>
                                        <p:tgtEl>
                                          <p:spTgt spid="76805"/>
                                        </p:tgtEl>
                                        <p:attrNameLst>
                                          <p:attrName>ppt_x</p:attrName>
                                        </p:attrNameLst>
                                      </p:cBhvr>
                                      <p:tavLst>
                                        <p:tav tm="0">
                                          <p:val>
                                            <p:strVal val="#ppt_x-.2"/>
                                          </p:val>
                                        </p:tav>
                                        <p:tav tm="100000">
                                          <p:val>
                                            <p:strVal val="#ppt_x"/>
                                          </p:val>
                                        </p:tav>
                                      </p:tavLst>
                                    </p:anim>
                                    <p:anim calcmode="lin" valueType="num">
                                      <p:cBhvr>
                                        <p:cTn id="8" dur="1000" fill="hold"/>
                                        <p:tgtEl>
                                          <p:spTgt spid="768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6805"/>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76806"/>
                                        </p:tgtEl>
                                        <p:attrNameLst>
                                          <p:attrName>style.visibility</p:attrName>
                                        </p:attrNameLst>
                                      </p:cBhvr>
                                      <p:to>
                                        <p:strVal val="visible"/>
                                      </p:to>
                                    </p:set>
                                    <p:animScale>
                                      <p:cBhvr>
                                        <p:cTn id="13" dur="1000" decel="50000" fill="hold">
                                          <p:stCondLst>
                                            <p:cond delay="0"/>
                                          </p:stCondLst>
                                        </p:cTn>
                                        <p:tgtEl>
                                          <p:spTgt spid="768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6806"/>
                                        </p:tgtEl>
                                        <p:attrNameLst>
                                          <p:attrName>ppt_x</p:attrName>
                                          <p:attrName>ppt_y</p:attrName>
                                        </p:attrNameLst>
                                      </p:cBhvr>
                                    </p:animMotion>
                                    <p:animEffect transition="in" filter="fade">
                                      <p:cBhvr>
                                        <p:cTn id="15" dur="1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purple_orbs_a01_base"/>
          <p:cNvPicPr>
            <a:picLocks noGrp="1" noChangeAspect="1" noChangeArrowheads="1"/>
          </p:cNvPicPr>
          <p:nvPr>
            <p:ph idx="1"/>
          </p:nvPr>
        </p:nvPicPr>
        <p:blipFill>
          <a:blip r:embed="rId2" cstate="print"/>
          <a:srcRect/>
          <a:stretch>
            <a:fillRect/>
          </a:stretch>
        </p:blipFill>
        <p:spPr>
          <a:xfrm>
            <a:off x="0" y="0"/>
            <a:ext cx="9144000" cy="6858000"/>
          </a:xfrm>
        </p:spPr>
      </p:pic>
      <p:sp>
        <p:nvSpPr>
          <p:cNvPr id="167939" name="Rectangle 3"/>
          <p:cNvSpPr>
            <a:spLocks noGrp="1" noChangeArrowheads="1"/>
          </p:cNvSpPr>
          <p:nvPr>
            <p:ph type="title"/>
          </p:nvPr>
        </p:nvSpPr>
        <p:spPr>
          <a:xfrm>
            <a:off x="381000" y="1371600"/>
            <a:ext cx="8686800" cy="533400"/>
          </a:xfrm>
        </p:spPr>
        <p:txBody>
          <a:bodyPr>
            <a:normAutofit fontScale="90000"/>
          </a:bodyPr>
          <a:lstStyle/>
          <a:p>
            <a:pPr algn="l" eaLnBrk="1" hangingPunct="1"/>
            <a:r>
              <a:rPr lang="en-GB" sz="3200" b="1" dirty="0" err="1" smtClean="0">
                <a:solidFill>
                  <a:schemeClr val="bg1"/>
                </a:solidFill>
                <a:cs typeface="Times New Roman" pitchFamily="18" charset="0"/>
              </a:rPr>
              <a:t>Phân</a:t>
            </a:r>
            <a:r>
              <a:rPr lang="en-GB" sz="3200" b="1" dirty="0" smtClean="0">
                <a:solidFill>
                  <a:schemeClr val="bg1"/>
                </a:solidFill>
                <a:cs typeface="Times New Roman" pitchFamily="18" charset="0"/>
              </a:rPr>
              <a:t> </a:t>
            </a:r>
            <a:r>
              <a:rPr lang="en-GB" sz="3200" b="1" dirty="0" err="1" smtClean="0">
                <a:solidFill>
                  <a:schemeClr val="bg1"/>
                </a:solidFill>
                <a:cs typeface="Times New Roman" pitchFamily="18" charset="0"/>
              </a:rPr>
              <a:t>biệt</a:t>
            </a:r>
            <a:r>
              <a:rPr lang="en-GB" sz="3200" b="1" dirty="0" smtClean="0">
                <a:solidFill>
                  <a:schemeClr val="bg1"/>
                </a:solidFill>
                <a:cs typeface="Times New Roman" pitchFamily="18" charset="0"/>
              </a:rPr>
              <a:t> </a:t>
            </a:r>
            <a:r>
              <a:rPr lang="en-GB" sz="3200" b="1" dirty="0" err="1" smtClean="0">
                <a:solidFill>
                  <a:schemeClr val="bg1"/>
                </a:solidFill>
                <a:cs typeface="Times New Roman" pitchFamily="18" charset="0"/>
              </a:rPr>
              <a:t>giữa</a:t>
            </a:r>
            <a:r>
              <a:rPr lang="en-GB" sz="3200" b="1" dirty="0" smtClean="0">
                <a:solidFill>
                  <a:schemeClr val="bg1"/>
                </a:solidFill>
                <a:cs typeface="Times New Roman" pitchFamily="18" charset="0"/>
              </a:rPr>
              <a:t> </a:t>
            </a:r>
            <a:r>
              <a:rPr lang="en-GB" sz="3200" b="1" dirty="0" err="1" smtClean="0">
                <a:solidFill>
                  <a:schemeClr val="bg1"/>
                </a:solidFill>
                <a:cs typeface="Times New Roman" pitchFamily="18" charset="0"/>
              </a:rPr>
              <a:t>người</a:t>
            </a:r>
            <a:r>
              <a:rPr lang="en-GB" sz="3200" b="1" dirty="0" smtClean="0">
                <a:solidFill>
                  <a:schemeClr val="bg1"/>
                </a:solidFill>
                <a:cs typeface="Times New Roman" pitchFamily="18" charset="0"/>
              </a:rPr>
              <a:t> tin </a:t>
            </a:r>
            <a:r>
              <a:rPr lang="en-GB" sz="3200" b="1" dirty="0" err="1" smtClean="0">
                <a:solidFill>
                  <a:schemeClr val="bg1"/>
                </a:solidFill>
                <a:cs typeface="Times New Roman" pitchFamily="18" charset="0"/>
              </a:rPr>
              <a:t>với</a:t>
            </a:r>
            <a:r>
              <a:rPr lang="en-GB" sz="3200" b="1" dirty="0" smtClean="0">
                <a:solidFill>
                  <a:schemeClr val="bg1"/>
                </a:solidFill>
                <a:cs typeface="Times New Roman" pitchFamily="18" charset="0"/>
              </a:rPr>
              <a:t> </a:t>
            </a:r>
            <a:r>
              <a:rPr lang="en-GB" sz="3200" b="1" dirty="0" err="1" smtClean="0">
                <a:solidFill>
                  <a:schemeClr val="bg1"/>
                </a:solidFill>
                <a:cs typeface="Times New Roman" pitchFamily="18" charset="0"/>
              </a:rPr>
              <a:t>người</a:t>
            </a:r>
            <a:r>
              <a:rPr lang="en-GB" sz="3200" b="1" dirty="0" smtClean="0">
                <a:solidFill>
                  <a:schemeClr val="bg1"/>
                </a:solidFill>
                <a:cs typeface="Times New Roman" pitchFamily="18" charset="0"/>
              </a:rPr>
              <a:t> </a:t>
            </a:r>
            <a:r>
              <a:rPr lang="en-GB" sz="3200" b="1" dirty="0" err="1" smtClean="0">
                <a:solidFill>
                  <a:schemeClr val="bg1"/>
                </a:solidFill>
                <a:cs typeface="Times New Roman" pitchFamily="18" charset="0"/>
              </a:rPr>
              <a:t>chưa</a:t>
            </a:r>
            <a:r>
              <a:rPr lang="en-GB" sz="3200" b="1" dirty="0" smtClean="0">
                <a:solidFill>
                  <a:schemeClr val="bg1"/>
                </a:solidFill>
                <a:cs typeface="Times New Roman" pitchFamily="18" charset="0"/>
              </a:rPr>
              <a:t> tin</a:t>
            </a:r>
            <a:endParaRPr lang="en-US" sz="3200" b="1" dirty="0" smtClean="0">
              <a:solidFill>
                <a:schemeClr val="bg1"/>
              </a:solidFill>
              <a:cs typeface="Times New Roman" pitchFamily="18" charset="0"/>
            </a:endParaRPr>
          </a:p>
        </p:txBody>
      </p:sp>
      <p:sp>
        <p:nvSpPr>
          <p:cNvPr id="167940" name="Rectangle 4"/>
          <p:cNvSpPr>
            <a:spLocks noChangeArrowheads="1"/>
          </p:cNvSpPr>
          <p:nvPr/>
        </p:nvSpPr>
        <p:spPr bwMode="auto">
          <a:xfrm>
            <a:off x="152400" y="165100"/>
            <a:ext cx="8686800" cy="769938"/>
          </a:xfrm>
          <a:prstGeom prst="rect">
            <a:avLst/>
          </a:prstGeom>
          <a:solidFill>
            <a:srgbClr val="FFFF00"/>
          </a:solidFill>
          <a:ln w="9525">
            <a:noFill/>
            <a:miter lim="800000"/>
            <a:headEnd/>
            <a:tailEnd/>
          </a:ln>
        </p:spPr>
        <p:txBody>
          <a:bodyPr anchor="ctr">
            <a:spAutoFit/>
          </a:bodyPr>
          <a:lstStyle/>
          <a:p>
            <a:r>
              <a:rPr lang="en-GB" sz="4400" b="1" dirty="0" err="1" smtClean="0">
                <a:solidFill>
                  <a:srgbClr val="000000"/>
                </a:solidFill>
                <a:latin typeface="Comic Sans MS" pitchFamily="66" charset="0"/>
                <a:cs typeface="Times New Roman" pitchFamily="18" charset="0"/>
              </a:rPr>
              <a:t>Kết</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thân</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với</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người</a:t>
            </a:r>
            <a:r>
              <a:rPr lang="en-GB" sz="4400" b="1" dirty="0" smtClean="0">
                <a:solidFill>
                  <a:srgbClr val="000000"/>
                </a:solidFill>
                <a:latin typeface="Comic Sans MS" pitchFamily="66" charset="0"/>
                <a:cs typeface="Times New Roman" pitchFamily="18" charset="0"/>
              </a:rPr>
              <a:t> </a:t>
            </a:r>
            <a:r>
              <a:rPr lang="en-GB" sz="4400" b="1" dirty="0" err="1" smtClean="0">
                <a:solidFill>
                  <a:srgbClr val="000000"/>
                </a:solidFill>
                <a:latin typeface="Comic Sans MS" pitchFamily="66" charset="0"/>
                <a:cs typeface="Times New Roman" pitchFamily="18" charset="0"/>
              </a:rPr>
              <a:t>chưa</a:t>
            </a:r>
            <a:r>
              <a:rPr lang="en-GB" sz="4400" b="1" dirty="0" smtClean="0">
                <a:solidFill>
                  <a:srgbClr val="000000"/>
                </a:solidFill>
                <a:latin typeface="Comic Sans MS" pitchFamily="66" charset="0"/>
                <a:cs typeface="Times New Roman" pitchFamily="18" charset="0"/>
              </a:rPr>
              <a:t> tin</a:t>
            </a:r>
            <a:endParaRPr lang="en-GB" sz="3600" dirty="0">
              <a:solidFill>
                <a:srgbClr val="000000"/>
              </a:solidFill>
              <a:latin typeface="Comic Sans MS" pitchFamily="66" charset="0"/>
            </a:endParaRPr>
          </a:p>
        </p:txBody>
      </p:sp>
      <p:grpSp>
        <p:nvGrpSpPr>
          <p:cNvPr id="2" name="Group 5"/>
          <p:cNvGrpSpPr>
            <a:grpSpLocks/>
          </p:cNvGrpSpPr>
          <p:nvPr/>
        </p:nvGrpSpPr>
        <p:grpSpPr bwMode="auto">
          <a:xfrm>
            <a:off x="4953000" y="2209800"/>
            <a:ext cx="3381375" cy="4140200"/>
            <a:chOff x="3456" y="1440"/>
            <a:chExt cx="2130" cy="2608"/>
          </a:xfrm>
        </p:grpSpPr>
        <p:pic>
          <p:nvPicPr>
            <p:cNvPr id="167945" name="Picture 6" descr="PMDMY008"/>
            <p:cNvPicPr>
              <a:picLocks noChangeAspect="1" noChangeArrowheads="1"/>
            </p:cNvPicPr>
            <p:nvPr/>
          </p:nvPicPr>
          <p:blipFill>
            <a:blip r:embed="rId3" cstate="print"/>
            <a:srcRect/>
            <a:stretch>
              <a:fillRect/>
            </a:stretch>
          </p:blipFill>
          <p:spPr bwMode="auto">
            <a:xfrm>
              <a:off x="4560" y="2496"/>
              <a:ext cx="1026" cy="1432"/>
            </a:xfrm>
            <a:prstGeom prst="rect">
              <a:avLst/>
            </a:prstGeom>
            <a:noFill/>
            <a:ln w="9525">
              <a:noFill/>
              <a:miter lim="800000"/>
              <a:headEnd/>
              <a:tailEnd/>
            </a:ln>
          </p:spPr>
        </p:pic>
        <p:pic>
          <p:nvPicPr>
            <p:cNvPr id="167946" name="Picture 7" descr="PMDCR005"/>
            <p:cNvPicPr>
              <a:picLocks noChangeAspect="1" noChangeArrowheads="1"/>
            </p:cNvPicPr>
            <p:nvPr/>
          </p:nvPicPr>
          <p:blipFill>
            <a:blip r:embed="rId4" cstate="print"/>
            <a:srcRect/>
            <a:stretch>
              <a:fillRect/>
            </a:stretch>
          </p:blipFill>
          <p:spPr bwMode="auto">
            <a:xfrm>
              <a:off x="4656" y="1584"/>
              <a:ext cx="828" cy="956"/>
            </a:xfrm>
            <a:prstGeom prst="rect">
              <a:avLst/>
            </a:prstGeom>
            <a:noFill/>
            <a:ln w="9525">
              <a:noFill/>
              <a:miter lim="800000"/>
              <a:headEnd/>
              <a:tailEnd/>
            </a:ln>
          </p:spPr>
        </p:pic>
        <p:pic>
          <p:nvPicPr>
            <p:cNvPr id="167947" name="Picture 8" descr="PMDMP006"/>
            <p:cNvPicPr>
              <a:picLocks noChangeAspect="1" noChangeArrowheads="1"/>
            </p:cNvPicPr>
            <p:nvPr/>
          </p:nvPicPr>
          <p:blipFill>
            <a:blip r:embed="rId5" cstate="print"/>
            <a:srcRect/>
            <a:stretch>
              <a:fillRect/>
            </a:stretch>
          </p:blipFill>
          <p:spPr bwMode="auto">
            <a:xfrm>
              <a:off x="3456" y="1440"/>
              <a:ext cx="1185" cy="2608"/>
            </a:xfrm>
            <a:prstGeom prst="rect">
              <a:avLst/>
            </a:prstGeom>
            <a:noFill/>
            <a:ln w="9525">
              <a:noFill/>
              <a:miter lim="800000"/>
              <a:headEnd/>
              <a:tailEnd/>
            </a:ln>
          </p:spPr>
        </p:pic>
      </p:grpSp>
      <p:grpSp>
        <p:nvGrpSpPr>
          <p:cNvPr id="3" name="Group 9"/>
          <p:cNvGrpSpPr>
            <a:grpSpLocks/>
          </p:cNvGrpSpPr>
          <p:nvPr/>
        </p:nvGrpSpPr>
        <p:grpSpPr bwMode="auto">
          <a:xfrm>
            <a:off x="304800" y="2209800"/>
            <a:ext cx="3870325" cy="4114800"/>
            <a:chOff x="192" y="1392"/>
            <a:chExt cx="2438" cy="2592"/>
          </a:xfrm>
        </p:grpSpPr>
        <p:pic>
          <p:nvPicPr>
            <p:cNvPr id="167943" name="Picture 10" descr="PMDWY002"/>
            <p:cNvPicPr>
              <a:picLocks noChangeAspect="1" noChangeArrowheads="1"/>
            </p:cNvPicPr>
            <p:nvPr/>
          </p:nvPicPr>
          <p:blipFill>
            <a:blip r:embed="rId6" cstate="print"/>
            <a:srcRect/>
            <a:stretch>
              <a:fillRect/>
            </a:stretch>
          </p:blipFill>
          <p:spPr bwMode="auto">
            <a:xfrm>
              <a:off x="1680" y="1632"/>
              <a:ext cx="950" cy="2112"/>
            </a:xfrm>
            <a:prstGeom prst="rect">
              <a:avLst/>
            </a:prstGeom>
            <a:noFill/>
            <a:ln w="9525">
              <a:noFill/>
              <a:miter lim="800000"/>
              <a:headEnd/>
              <a:tailEnd/>
            </a:ln>
          </p:spPr>
        </p:pic>
        <p:pic>
          <p:nvPicPr>
            <p:cNvPr id="167944" name="Picture 11" descr="PMDMO008"/>
            <p:cNvPicPr>
              <a:picLocks noChangeAspect="1" noChangeArrowheads="1"/>
            </p:cNvPicPr>
            <p:nvPr/>
          </p:nvPicPr>
          <p:blipFill>
            <a:blip r:embed="rId7" cstate="print"/>
            <a:srcRect/>
            <a:stretch>
              <a:fillRect/>
            </a:stretch>
          </p:blipFill>
          <p:spPr bwMode="auto">
            <a:xfrm>
              <a:off x="192" y="1392"/>
              <a:ext cx="1776" cy="2592"/>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algn="ctr" eaLnBrk="0" hangingPunct="0"/>
            <a:r>
              <a:rPr lang="ja-JP" altLang="en-US">
                <a:solidFill>
                  <a:srgbClr val="000000"/>
                </a:solidFill>
                <a:latin typeface="Arial" pitchFamily="34" charset="0"/>
                <a:cs typeface="Arial" pitchFamily="34" charset="0"/>
              </a:rPr>
              <a:t>“</a:t>
            </a:r>
            <a:endParaRPr lang="en-US">
              <a:solidFill>
                <a:srgbClr val="000000"/>
              </a:solidFill>
              <a:latin typeface="Arial" pitchFamily="34" charset="0"/>
              <a:cs typeface="Arial" pitchFamily="34" charset="0"/>
            </a:endParaRPr>
          </a:p>
        </p:txBody>
      </p:sp>
      <p:sp>
        <p:nvSpPr>
          <p:cNvPr id="87043" name="Rectangle 3"/>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smtClean="0">
                <a:solidFill>
                  <a:schemeClr val="bg1"/>
                </a:solidFill>
                <a:ea typeface="+mj-ea"/>
                <a:cs typeface="Arial"/>
              </a:rPr>
              <a:t>II </a:t>
            </a:r>
            <a:r>
              <a:rPr lang="en-US" sz="3600" b="1" i="1" dirty="0" err="1" smtClean="0">
                <a:solidFill>
                  <a:schemeClr val="bg1"/>
                </a:solidFill>
                <a:ea typeface="+mj-ea"/>
                <a:cs typeface="Arial"/>
              </a:rPr>
              <a:t>Cô</a:t>
            </a:r>
            <a:r>
              <a:rPr lang="en-US" sz="3600" b="1" i="1" dirty="0" smtClean="0">
                <a:solidFill>
                  <a:schemeClr val="bg1"/>
                </a:solidFill>
                <a:ea typeface="+mj-ea"/>
                <a:cs typeface="Arial"/>
              </a:rPr>
              <a:t>  6:14-7:1 </a:t>
            </a:r>
            <a:r>
              <a:rPr lang="en-US" sz="3600" b="1" i="1" dirty="0" err="1" smtClean="0">
                <a:solidFill>
                  <a:schemeClr val="bg1"/>
                </a:solidFill>
                <a:ea typeface="+mj-ea"/>
                <a:cs typeface="Arial"/>
              </a:rPr>
              <a:t>có</a:t>
            </a:r>
            <a:r>
              <a:rPr lang="en-US" sz="3600" b="1" i="1" dirty="0" smtClean="0">
                <a:solidFill>
                  <a:schemeClr val="bg1"/>
                </a:solidFill>
                <a:ea typeface="+mj-ea"/>
                <a:cs typeface="Arial"/>
              </a:rPr>
              <a:t> </a:t>
            </a:r>
            <a:r>
              <a:rPr lang="en-US" sz="3600" b="1" i="1" dirty="0" err="1" smtClean="0">
                <a:solidFill>
                  <a:schemeClr val="bg1"/>
                </a:solidFill>
                <a:ea typeface="+mj-ea"/>
                <a:cs typeface="Arial"/>
              </a:rPr>
              <a:t>nghĩa</a:t>
            </a:r>
            <a:r>
              <a:rPr lang="en-US" sz="3600" b="1" i="1" dirty="0" smtClean="0">
                <a:solidFill>
                  <a:schemeClr val="bg1"/>
                </a:solidFill>
                <a:ea typeface="+mj-ea"/>
                <a:cs typeface="Arial"/>
              </a:rPr>
              <a:t> </a:t>
            </a:r>
            <a:r>
              <a:rPr lang="en-US" sz="3600" b="1" i="1" dirty="0" err="1" smtClean="0">
                <a:solidFill>
                  <a:schemeClr val="bg1"/>
                </a:solidFill>
                <a:ea typeface="+mj-ea"/>
                <a:cs typeface="Arial"/>
              </a:rPr>
              <a:t>gì</a:t>
            </a:r>
            <a:r>
              <a:rPr lang="en-US" sz="3600" b="1" i="1" dirty="0" smtClean="0">
                <a:solidFill>
                  <a:schemeClr val="bg1"/>
                </a:solidFill>
                <a:ea typeface="+mj-ea"/>
                <a:cs typeface="Arial"/>
              </a:rPr>
              <a:t>?</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a:extLst/>
        </p:spPr>
        <p:txBody>
          <a:bodyPr>
            <a:spAutoFit/>
          </a:bodyPr>
          <a:lstStyle/>
          <a:p>
            <a:pPr algn="ctr">
              <a:defRPr/>
            </a:pPr>
            <a:r>
              <a:rPr lang="en-US" b="1">
                <a:solidFill>
                  <a:srgbClr val="FFFFFF"/>
                </a:solidFill>
                <a:effectLst>
                  <a:outerShdw blurRad="38100" dist="38100" dir="2700000" algn="tl">
                    <a:srgbClr val="808080"/>
                  </a:outerShdw>
                </a:effectLst>
                <a:latin typeface="Arial" pitchFamily="34" charset="0"/>
                <a:cs typeface="Arial" pitchFamily="34" charset="0"/>
              </a:rPr>
              <a:t>137</a:t>
            </a:r>
          </a:p>
        </p:txBody>
      </p:sp>
      <p:sp>
        <p:nvSpPr>
          <p:cNvPr id="87045" name="Text Box 5"/>
          <p:cNvSpPr txBox="1">
            <a:spLocks noChangeArrowheads="1"/>
          </p:cNvSpPr>
          <p:nvPr/>
        </p:nvSpPr>
        <p:spPr bwMode="auto">
          <a:xfrm>
            <a:off x="323850" y="1458913"/>
            <a:ext cx="7239000" cy="5140325"/>
          </a:xfrm>
          <a:prstGeom prst="rect">
            <a:avLst/>
          </a:prstGeom>
          <a:solidFill>
            <a:schemeClr val="tx1"/>
          </a:solidFill>
          <a:ln w="9525">
            <a:noFill/>
            <a:miter lim="800000"/>
            <a:headEnd/>
            <a:tailEnd/>
          </a:ln>
        </p:spPr>
        <p:txBody>
          <a:bodyPr>
            <a:spAutoFit/>
          </a:bodyPr>
          <a:lstStyle/>
          <a:p>
            <a:pPr marL="173038" indent="-173038" eaLnBrk="0" hangingPunct="0"/>
            <a:r>
              <a:rPr lang="ja-JP" altLang="en-US" sz="2800" b="1">
                <a:solidFill>
                  <a:srgbClr val="FFFFFF"/>
                </a:solidFill>
                <a:latin typeface="Arial" pitchFamily="34" charset="0"/>
                <a:cs typeface="Arial" pitchFamily="34" charset="0"/>
              </a:rPr>
              <a:t>“</a:t>
            </a:r>
            <a:r>
              <a:rPr lang="en-US" altLang="ja-JP" sz="2800" b="1">
                <a:solidFill>
                  <a:srgbClr val="FFFFFF"/>
                </a:solidFill>
                <a:latin typeface="Arial" pitchFamily="34" charset="0"/>
                <a:cs typeface="Arial" pitchFamily="34" charset="0"/>
              </a:rPr>
              <a:t>The direct commands to </a:t>
            </a:r>
            <a:r>
              <a:rPr lang="en-US" altLang="ja-JP" sz="2800" b="1" i="1">
                <a:solidFill>
                  <a:srgbClr val="FFFFFF"/>
                </a:solidFill>
                <a:latin typeface="Arial" pitchFamily="34" charset="0"/>
                <a:cs typeface="Arial" pitchFamily="34" charset="0"/>
              </a:rPr>
              <a:t>separate</a:t>
            </a:r>
            <a:r>
              <a:rPr lang="en-US" altLang="ja-JP" sz="2800" b="1">
                <a:solidFill>
                  <a:srgbClr val="FFFFFF"/>
                </a:solidFill>
                <a:latin typeface="Arial" pitchFamily="34" charset="0"/>
                <a:cs typeface="Arial" pitchFamily="34" charset="0"/>
              </a:rPr>
              <a:t> from other people are always commands to separate </a:t>
            </a:r>
            <a:r>
              <a:rPr lang="en-US" altLang="ja-JP" sz="2800" b="1" i="1">
                <a:solidFill>
                  <a:srgbClr val="FFFFFF"/>
                </a:solidFill>
                <a:latin typeface="Arial" pitchFamily="34" charset="0"/>
                <a:cs typeface="Arial" pitchFamily="34" charset="0"/>
              </a:rPr>
              <a:t>from unbelievers</a:t>
            </a:r>
            <a:r>
              <a:rPr lang="en-US" altLang="ja-JP" sz="2800" b="1">
                <a:solidFill>
                  <a:srgbClr val="FFFFFF"/>
                </a:solidFill>
                <a:latin typeface="Arial" pitchFamily="34" charset="0"/>
                <a:cs typeface="Arial" pitchFamily="34" charset="0"/>
              </a:rPr>
              <a:t>, not from Christians with whom one disagrees… The are no direct New Testament commands to separate from Christians with whom one has doctrinal differences (unless those differences involve such serious heresies that the Christian faith itself is denied).</a:t>
            </a:r>
            <a:r>
              <a:rPr lang="ja-JP" altLang="en-US" sz="2800" b="1">
                <a:solidFill>
                  <a:srgbClr val="FFFFFF"/>
                </a:solidFill>
                <a:latin typeface="Arial" pitchFamily="34" charset="0"/>
                <a:cs typeface="Arial" pitchFamily="34" charset="0"/>
              </a:rPr>
              <a:t>”</a:t>
            </a:r>
            <a:r>
              <a:rPr lang="en-US" altLang="ja-JP" sz="2800" b="1">
                <a:solidFill>
                  <a:srgbClr val="FFFFFF"/>
                </a:solidFill>
                <a:latin typeface="Arial" pitchFamily="34" charset="0"/>
                <a:cs typeface="Arial" pitchFamily="34" charset="0"/>
              </a:rPr>
              <a:t>	</a:t>
            </a:r>
          </a:p>
          <a:p>
            <a:pPr marL="173038" indent="-173038" eaLnBrk="0" hangingPunct="0"/>
            <a:endParaRPr lang="en-US" sz="2800" b="1">
              <a:solidFill>
                <a:srgbClr val="FFFFFF"/>
              </a:solidFill>
              <a:latin typeface="Arial" pitchFamily="34" charset="0"/>
              <a:cs typeface="Arial" pitchFamily="34" charset="0"/>
            </a:endParaRPr>
          </a:p>
          <a:p>
            <a:pPr marL="173038" indent="-173038" algn="r" eaLnBrk="0" hangingPunct="0"/>
            <a:r>
              <a:rPr lang="en-US" sz="2000" b="1">
                <a:solidFill>
                  <a:srgbClr val="FFFFFF"/>
                </a:solidFill>
                <a:latin typeface="Arial" pitchFamily="34" charset="0"/>
                <a:cs typeface="Arial" pitchFamily="34" charset="0"/>
              </a:rPr>
              <a:t>Wayne Grudem, </a:t>
            </a:r>
            <a:r>
              <a:rPr lang="en-US" sz="2000" b="1" i="1">
                <a:solidFill>
                  <a:srgbClr val="FFFFFF"/>
                </a:solidFill>
                <a:latin typeface="Arial" pitchFamily="34" charset="0"/>
                <a:cs typeface="Arial" pitchFamily="34" charset="0"/>
              </a:rPr>
              <a:t>Systematic Theology</a:t>
            </a:r>
            <a:r>
              <a:rPr lang="en-US" sz="2000" b="1">
                <a:solidFill>
                  <a:srgbClr val="FFFFFF"/>
                </a:solidFill>
                <a:latin typeface="Arial" pitchFamily="34" charset="0"/>
                <a:cs typeface="Arial" pitchFamily="34" charset="0"/>
              </a:rPr>
              <a:t>, 877</a:t>
            </a:r>
            <a:endParaRPr lang="en-US" sz="2800" b="1">
              <a:solidFill>
                <a:srgbClr val="FFFFFF"/>
              </a:solidFill>
              <a:latin typeface="Arial" pitchFamily="34" charset="0"/>
              <a:cs typeface="Arial" pitchFamily="34" charset="0"/>
            </a:endParaRPr>
          </a:p>
        </p:txBody>
      </p:sp>
      <p:pic>
        <p:nvPicPr>
          <p:cNvPr id="87046" name="Picture 6"/>
          <p:cNvPicPr>
            <a:picLocks noChangeAspect="1" noChangeArrowheads="1"/>
          </p:cNvPicPr>
          <p:nvPr/>
        </p:nvPicPr>
        <p:blipFill>
          <a:blip r:embed="rId4" cstate="print"/>
          <a:srcRect/>
          <a:stretch>
            <a:fillRect/>
          </a:stretch>
        </p:blipFill>
        <p:spPr bwMode="auto">
          <a:xfrm>
            <a:off x="7508875" y="4114800"/>
            <a:ext cx="1635125" cy="20447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endParaRPr lang="en-US" smtClean="0"/>
          </a:p>
        </p:txBody>
      </p:sp>
      <p:pic>
        <p:nvPicPr>
          <p:cNvPr id="77827" name="Picture 3" descr="Picture9"/>
          <p:cNvPicPr>
            <a:picLocks noGrp="1" noChangeAspect="1" noChangeArrowheads="1"/>
          </p:cNvPicPr>
          <p:nvPr>
            <p:ph idx="1"/>
          </p:nvPr>
        </p:nvPicPr>
        <p:blipFill>
          <a:blip r:embed="rId2" cstate="print"/>
          <a:srcRect/>
          <a:stretch>
            <a:fillRect/>
          </a:stretch>
        </p:blipFill>
        <p:spPr>
          <a:xfrm>
            <a:off x="0" y="0"/>
            <a:ext cx="9144000" cy="6858000"/>
          </a:xfrm>
        </p:spPr>
      </p:pic>
      <p:sp>
        <p:nvSpPr>
          <p:cNvPr id="77828" name="WordArt 4"/>
          <p:cNvSpPr>
            <a:spLocks noChangeArrowheads="1" noChangeShapeType="1" noTextEdit="1"/>
          </p:cNvSpPr>
          <p:nvPr/>
        </p:nvSpPr>
        <p:spPr bwMode="auto">
          <a:xfrm>
            <a:off x="2438400" y="533400"/>
            <a:ext cx="4572000" cy="1219200"/>
          </a:xfrm>
          <a:prstGeom prst="rect">
            <a:avLst/>
          </a:prstGeom>
        </p:spPr>
        <p:txBody>
          <a:bodyPr spcFirstLastPara="1" wrap="none" fromWordArt="1">
            <a:prstTxWarp prst="textArchUp">
              <a:avLst>
                <a:gd name="adj" fmla="val 10800004"/>
              </a:avLst>
            </a:prstTxWarp>
          </a:bodyPr>
          <a:lstStyle/>
          <a:p>
            <a:pPr algn="ctr"/>
            <a:r>
              <a:rPr lang="en-US" sz="3600" kern="10" dirty="0" smtClean="0">
                <a:ln w="9525">
                  <a:solidFill>
                    <a:srgbClr val="000000"/>
                  </a:solidFill>
                  <a:round/>
                  <a:headEnd/>
                  <a:tailEnd/>
                </a:ln>
                <a:solidFill>
                  <a:srgbClr val="FF0000"/>
                </a:solidFill>
                <a:latin typeface="Arial Black"/>
              </a:rPr>
              <a:t>C</a:t>
            </a:r>
            <a:r>
              <a:rPr lang="vi-VN" sz="3600" kern="10" dirty="0" smtClean="0">
                <a:ln w="9525">
                  <a:solidFill>
                    <a:srgbClr val="000000"/>
                  </a:solidFill>
                  <a:round/>
                  <a:headEnd/>
                  <a:tailEnd/>
                </a:ln>
                <a:solidFill>
                  <a:srgbClr val="FF0000"/>
                </a:solidFill>
                <a:latin typeface="Arial Black"/>
              </a:rPr>
              <a:t>ơ-đốc-nhâ</a:t>
            </a:r>
            <a:r>
              <a:rPr lang="en-US" sz="3600" kern="10" dirty="0" smtClean="0">
                <a:ln w="9525">
                  <a:solidFill>
                    <a:srgbClr val="000000"/>
                  </a:solidFill>
                  <a:round/>
                  <a:headEnd/>
                  <a:tailEnd/>
                </a:ln>
                <a:solidFill>
                  <a:srgbClr val="FF0000"/>
                </a:solidFill>
                <a:latin typeface="Arial Black"/>
              </a:rPr>
              <a:t>n </a:t>
            </a:r>
            <a:endParaRPr lang="en-US" sz="3600" kern="10" dirty="0">
              <a:ln w="9525">
                <a:solidFill>
                  <a:srgbClr val="000000"/>
                </a:solidFill>
                <a:round/>
                <a:headEnd/>
                <a:tailEnd/>
              </a:ln>
              <a:solidFill>
                <a:srgbClr val="FF0000"/>
              </a:solidFill>
              <a:latin typeface="Arial Black"/>
            </a:endParaRPr>
          </a:p>
        </p:txBody>
      </p:sp>
      <p:sp>
        <p:nvSpPr>
          <p:cNvPr id="77829" name="WordArt 5"/>
          <p:cNvSpPr>
            <a:spLocks noChangeArrowheads="1" noChangeShapeType="1" noTextEdit="1"/>
          </p:cNvSpPr>
          <p:nvPr/>
        </p:nvSpPr>
        <p:spPr bwMode="auto">
          <a:xfrm>
            <a:off x="533400" y="5410200"/>
            <a:ext cx="8229600" cy="1143000"/>
          </a:xfrm>
          <a:prstGeom prst="rect">
            <a:avLst/>
          </a:prstGeom>
        </p:spPr>
        <p:txBody>
          <a:bodyPr wrap="none" fromWordArt="1">
            <a:prstTxWarp prst="textPlain">
              <a:avLst>
                <a:gd name="adj" fmla="val 50000"/>
              </a:avLst>
            </a:prstTxWarp>
          </a:bodyPr>
          <a:lstStyle/>
          <a:p>
            <a:pPr algn="ct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Tiêu</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chuẩn</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thế</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gian</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77830" name="WordArt 6"/>
          <p:cNvSpPr>
            <a:spLocks noChangeArrowheads="1" noChangeShapeType="1" noTextEdit="1"/>
          </p:cNvSpPr>
          <p:nvPr/>
        </p:nvSpPr>
        <p:spPr bwMode="auto">
          <a:xfrm>
            <a:off x="3429000" y="2209800"/>
            <a:ext cx="1752600" cy="838200"/>
          </a:xfrm>
          <a:prstGeom prst="rect">
            <a:avLst/>
          </a:prstGeom>
        </p:spPr>
        <p:txBody>
          <a:bodyPr wrap="none" fromWordArt="1">
            <a:prstTxWarp prst="textPlain">
              <a:avLst>
                <a:gd name="adj" fmla="val 50000"/>
              </a:avLst>
            </a:prstTxWarp>
          </a:bodyPr>
          <a:lstStyle/>
          <a:p>
            <a:pPr algn="ctr"/>
            <a:r>
              <a:rPr lang="en-US" sz="3600" kern="10" spc="720" dirty="0" err="1" smtClean="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và</a:t>
            </a:r>
            <a:endParaRPr lang="en-US" sz="3600" kern="10" spc="720" dirty="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1000" fill="hold"/>
                                        <p:tgtEl>
                                          <p:spTgt spid="77828"/>
                                        </p:tgtEl>
                                        <p:attrNameLst>
                                          <p:attrName>ppt_w</p:attrName>
                                        </p:attrNameLst>
                                      </p:cBhvr>
                                      <p:tavLst>
                                        <p:tav tm="0">
                                          <p:val>
                                            <p:fltVal val="0"/>
                                          </p:val>
                                        </p:tav>
                                        <p:tav tm="100000">
                                          <p:val>
                                            <p:strVal val="#ppt_w"/>
                                          </p:val>
                                        </p:tav>
                                      </p:tavLst>
                                    </p:anim>
                                    <p:anim calcmode="lin" valueType="num">
                                      <p:cBhvr>
                                        <p:cTn id="8" dur="1000" fill="hold"/>
                                        <p:tgtEl>
                                          <p:spTgt spid="77828"/>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77830"/>
                                        </p:tgtEl>
                                        <p:attrNameLst>
                                          <p:attrName>style.visibility</p:attrName>
                                        </p:attrNameLst>
                                      </p:cBhvr>
                                      <p:to>
                                        <p:strVal val="visible"/>
                                      </p:to>
                                    </p:set>
                                    <p:animEffect transition="in" filter="dissolve">
                                      <p:cBhvr>
                                        <p:cTn id="12" dur="1000"/>
                                        <p:tgtEl>
                                          <p:spTgt spid="77830"/>
                                        </p:tgtEl>
                                      </p:cBhvr>
                                    </p:animEffect>
                                  </p:childTnLst>
                                </p:cTn>
                              </p:par>
                            </p:childTnLst>
                          </p:cTn>
                        </p:par>
                        <p:par>
                          <p:cTn id="13" fill="hold" nodeType="afterGroup">
                            <p:stCondLst>
                              <p:cond delay="2000"/>
                            </p:stCondLst>
                            <p:childTnLst>
                              <p:par>
                                <p:cTn id="14" presetID="53" presetClass="entr" presetSubtype="0" fill="hold" nodeType="afterEffect">
                                  <p:stCondLst>
                                    <p:cond delay="0"/>
                                  </p:stCondLst>
                                  <p:childTnLst>
                                    <p:set>
                                      <p:cBhvr>
                                        <p:cTn id="15" dur="1" fill="hold">
                                          <p:stCondLst>
                                            <p:cond delay="0"/>
                                          </p:stCondLst>
                                        </p:cTn>
                                        <p:tgtEl>
                                          <p:spTgt spid="77827"/>
                                        </p:tgtEl>
                                        <p:attrNameLst>
                                          <p:attrName>style.visibility</p:attrName>
                                        </p:attrNameLst>
                                      </p:cBhvr>
                                      <p:to>
                                        <p:strVal val="visible"/>
                                      </p:to>
                                    </p:set>
                                    <p:anim calcmode="lin" valueType="num">
                                      <p:cBhvr>
                                        <p:cTn id="16" dur="1000" fill="hold"/>
                                        <p:tgtEl>
                                          <p:spTgt spid="77827"/>
                                        </p:tgtEl>
                                        <p:attrNameLst>
                                          <p:attrName>ppt_w</p:attrName>
                                        </p:attrNameLst>
                                      </p:cBhvr>
                                      <p:tavLst>
                                        <p:tav tm="0">
                                          <p:val>
                                            <p:fltVal val="0"/>
                                          </p:val>
                                        </p:tav>
                                        <p:tav tm="100000">
                                          <p:val>
                                            <p:strVal val="#ppt_w"/>
                                          </p:val>
                                        </p:tav>
                                      </p:tavLst>
                                    </p:anim>
                                    <p:anim calcmode="lin" valueType="num">
                                      <p:cBhvr>
                                        <p:cTn id="17" dur="1000" fill="hold"/>
                                        <p:tgtEl>
                                          <p:spTgt spid="77827"/>
                                        </p:tgtEl>
                                        <p:attrNameLst>
                                          <p:attrName>ppt_h</p:attrName>
                                        </p:attrNameLst>
                                      </p:cBhvr>
                                      <p:tavLst>
                                        <p:tav tm="0">
                                          <p:val>
                                            <p:fltVal val="0"/>
                                          </p:val>
                                        </p:tav>
                                        <p:tav tm="100000">
                                          <p:val>
                                            <p:strVal val="#ppt_h"/>
                                          </p:val>
                                        </p:tav>
                                      </p:tavLst>
                                    </p:anim>
                                    <p:animEffect transition="in" filter="fade">
                                      <p:cBhvr>
                                        <p:cTn id="18" dur="1000"/>
                                        <p:tgtEl>
                                          <p:spTgt spid="77827"/>
                                        </p:tgtEl>
                                      </p:cBhvr>
                                    </p:animEffect>
                                  </p:childTnLst>
                                </p:cTn>
                              </p:par>
                            </p:childTnLst>
                          </p:cTn>
                        </p:par>
                        <p:par>
                          <p:cTn id="19" fill="hold" nodeType="afterGroup">
                            <p:stCondLst>
                              <p:cond delay="3000"/>
                            </p:stCondLst>
                            <p:childTnLst>
                              <p:par>
                                <p:cTn id="20" presetID="23" presetClass="entr" presetSubtype="32" fill="hold" grpId="0" nodeType="afterEffect">
                                  <p:stCondLst>
                                    <p:cond delay="0"/>
                                  </p:stCondLst>
                                  <p:childTnLst>
                                    <p:set>
                                      <p:cBhvr>
                                        <p:cTn id="21" dur="1" fill="hold">
                                          <p:stCondLst>
                                            <p:cond delay="0"/>
                                          </p:stCondLst>
                                        </p:cTn>
                                        <p:tgtEl>
                                          <p:spTgt spid="77829"/>
                                        </p:tgtEl>
                                        <p:attrNameLst>
                                          <p:attrName>style.visibility</p:attrName>
                                        </p:attrNameLst>
                                      </p:cBhvr>
                                      <p:to>
                                        <p:strVal val="visible"/>
                                      </p:to>
                                    </p:set>
                                    <p:anim calcmode="lin" valueType="num">
                                      <p:cBhvr>
                                        <p:cTn id="22" dur="1000" fill="hold"/>
                                        <p:tgtEl>
                                          <p:spTgt spid="77829"/>
                                        </p:tgtEl>
                                        <p:attrNameLst>
                                          <p:attrName>ppt_w</p:attrName>
                                        </p:attrNameLst>
                                      </p:cBhvr>
                                      <p:tavLst>
                                        <p:tav tm="0">
                                          <p:val>
                                            <p:strVal val="4*#ppt_w"/>
                                          </p:val>
                                        </p:tav>
                                        <p:tav tm="100000">
                                          <p:val>
                                            <p:strVal val="#ppt_w"/>
                                          </p:val>
                                        </p:tav>
                                      </p:tavLst>
                                    </p:anim>
                                    <p:anim calcmode="lin" valueType="num">
                                      <p:cBhvr>
                                        <p:cTn id="23" dur="1000" fill="hold"/>
                                        <p:tgtEl>
                                          <p:spTgt spid="778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P spid="77829" grpId="0" animBg="1"/>
      <p:bldP spid="7783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a:xfrm>
            <a:off x="685800" y="4419600"/>
            <a:ext cx="7772400" cy="1143000"/>
          </a:xfrm>
        </p:spPr>
        <p:txBody>
          <a:bodyPr/>
          <a:lstStyle/>
          <a:p>
            <a:pPr eaLnBrk="1" hangingPunct="1"/>
            <a:r>
              <a:rPr lang="en-US" b="1" dirty="0" err="1" smtClean="0">
                <a:solidFill>
                  <a:schemeClr val="bg1"/>
                </a:solidFill>
              </a:rPr>
              <a:t>Làm</a:t>
            </a:r>
            <a:r>
              <a:rPr lang="en-US" b="1" dirty="0" smtClean="0">
                <a:solidFill>
                  <a:schemeClr val="bg1"/>
                </a:solidFill>
              </a:rPr>
              <a:t> </a:t>
            </a:r>
            <a:r>
              <a:rPr lang="en-US" b="1" dirty="0" err="1" smtClean="0">
                <a:solidFill>
                  <a:schemeClr val="bg1"/>
                </a:solidFill>
              </a:rPr>
              <a:t>sao</a:t>
            </a:r>
            <a:r>
              <a:rPr lang="en-US" b="1" dirty="0" smtClean="0">
                <a:solidFill>
                  <a:schemeClr val="bg1"/>
                </a:solidFill>
              </a:rPr>
              <a:t> </a:t>
            </a:r>
            <a:r>
              <a:rPr lang="en-US" b="1" dirty="0" err="1" smtClean="0">
                <a:solidFill>
                  <a:schemeClr val="bg1"/>
                </a:solidFill>
              </a:rPr>
              <a:t>để</a:t>
            </a:r>
            <a:r>
              <a:rPr lang="en-US" b="1" dirty="0" smtClean="0">
                <a:solidFill>
                  <a:schemeClr val="bg1"/>
                </a:solidFill>
              </a:rPr>
              <a:t> </a:t>
            </a:r>
            <a:r>
              <a:rPr lang="en-US" b="1" dirty="0" err="1" smtClean="0">
                <a:solidFill>
                  <a:schemeClr val="bg1"/>
                </a:solidFill>
              </a:rPr>
              <a:t>giàu</a:t>
            </a:r>
            <a:r>
              <a:rPr lang="en-US" b="1" dirty="0" smtClean="0">
                <a:solidFill>
                  <a:schemeClr val="bg1"/>
                </a:solidFill>
              </a:rPr>
              <a:t> </a:t>
            </a:r>
            <a:r>
              <a:rPr lang="en-US" b="1" dirty="0" err="1" smtClean="0">
                <a:solidFill>
                  <a:schemeClr val="bg1"/>
                </a:solidFill>
              </a:rPr>
              <a:t>có</a:t>
            </a:r>
            <a:r>
              <a:rPr lang="en-US" b="1" dirty="0" smtClean="0">
                <a:solidFill>
                  <a:schemeClr val="bg1"/>
                </a:solidFill>
              </a:rPr>
              <a:t>?</a:t>
            </a:r>
          </a:p>
        </p:txBody>
      </p:sp>
      <p:pic>
        <p:nvPicPr>
          <p:cNvPr id="171011" name="Picture 3" descr="monopoly.jpeg"/>
          <p:cNvPicPr>
            <a:picLocks noChangeAspect="1"/>
          </p:cNvPicPr>
          <p:nvPr/>
        </p:nvPicPr>
        <p:blipFill>
          <a:blip r:embed="rId2" cstate="print"/>
          <a:srcRect/>
          <a:stretch>
            <a:fillRect/>
          </a:stretch>
        </p:blipFill>
        <p:spPr bwMode="auto">
          <a:xfrm>
            <a:off x="2514600" y="381000"/>
            <a:ext cx="4191000" cy="4191000"/>
          </a:xfrm>
          <a:prstGeom prst="rect">
            <a:avLst/>
          </a:prstGeom>
          <a:noFill/>
          <a:ln w="9525">
            <a:noFill/>
            <a:miter lim="800000"/>
            <a:headEnd/>
            <a:tailEnd/>
          </a:ln>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lgn="ctr">
              <a:spcBef>
                <a:spcPct val="20000"/>
              </a:spcBef>
              <a:defRPr/>
            </a:pPr>
            <a:r>
              <a:rPr lang="en-US" sz="3200" b="1" kern="0" dirty="0">
                <a:solidFill>
                  <a:srgbClr val="FFFFFF"/>
                </a:solidFill>
                <a:latin typeface="Arial"/>
                <a:ea typeface="ＭＳ Ｐゴシック"/>
              </a:rPr>
              <a:t>2 Corinthians 8:1-15</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srcRect/>
          <a:stretch>
            <a:fillRect/>
          </a:stretch>
        </p:blipFill>
        <p:spPr bwMode="auto">
          <a:xfrm>
            <a:off x="0" y="-15875"/>
            <a:ext cx="9144000" cy="6873875"/>
          </a:xfrm>
          <a:prstGeom prst="rect">
            <a:avLst/>
          </a:prstGeom>
          <a:noFill/>
          <a:ln w="9525">
            <a:noFill/>
            <a:miter lim="800000"/>
            <a:headEnd/>
            <a:tailEnd/>
          </a:ln>
        </p:spPr>
      </p:pic>
      <p:sp>
        <p:nvSpPr>
          <p:cNvPr id="259074" name="Rectangle 2"/>
          <p:cNvSpPr>
            <a:spLocks noGrp="1" noChangeArrowheads="1"/>
          </p:cNvSpPr>
          <p:nvPr>
            <p:ph type="ctrTitle"/>
          </p:nvPr>
        </p:nvSpPr>
        <p:spPr>
          <a:xfrm>
            <a:off x="3200400" y="0"/>
            <a:ext cx="5943600" cy="1143000"/>
          </a:xfrm>
        </p:spPr>
        <p:txBody>
          <a:bodyPr/>
          <a:lstStyle/>
          <a:p>
            <a:pPr eaLnBrk="1" hangingPunct="1"/>
            <a:r>
              <a:rPr lang="en-US" sz="3200" i="1" smtClean="0"/>
              <a:t>A Revealing Checkbook...</a:t>
            </a:r>
          </a:p>
        </p:txBody>
      </p:sp>
      <p:pic>
        <p:nvPicPr>
          <p:cNvPr id="259075" name="Picture 2"/>
          <p:cNvPicPr>
            <a:picLocks noChangeAspect="1" noChangeArrowheads="1"/>
          </p:cNvPicPr>
          <p:nvPr/>
        </p:nvPicPr>
        <p:blipFill>
          <a:blip r:embed="rId4"/>
          <a:srcRect/>
          <a:stretch>
            <a:fillRect/>
          </a:stretch>
        </p:blipFill>
        <p:spPr bwMode="auto">
          <a:xfrm>
            <a:off x="0" y="0"/>
            <a:ext cx="3111500" cy="38862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05000" y="304800"/>
            <a:ext cx="7086600" cy="1143000"/>
          </a:xfrm>
        </p:spPr>
        <p:txBody>
          <a:bodyPr/>
          <a:lstStyle/>
          <a:p>
            <a:pPr eaLnBrk="1" hangingPunct="1">
              <a:defRPr/>
            </a:pPr>
            <a:r>
              <a:rPr lang="en-US">
                <a:solidFill>
                  <a:schemeClr val="accent2">
                    <a:lumMod val="20000"/>
                    <a:lumOff val="80000"/>
                  </a:schemeClr>
                </a:solidFill>
                <a:ea typeface="+mj-ea"/>
              </a:rPr>
              <a:t>Ron Blue on faking...</a:t>
            </a:r>
          </a:p>
        </p:txBody>
      </p:sp>
      <p:pic>
        <p:nvPicPr>
          <p:cNvPr id="261122" name="Picture 4" descr="Checkbook.jpeg"/>
          <p:cNvPicPr>
            <a:picLocks noChangeAspect="1"/>
          </p:cNvPicPr>
          <p:nvPr/>
        </p:nvPicPr>
        <p:blipFill>
          <a:blip r:embed="rId2"/>
          <a:srcRect/>
          <a:stretch>
            <a:fillRect/>
          </a:stretch>
        </p:blipFill>
        <p:spPr bwMode="auto">
          <a:xfrm>
            <a:off x="0" y="0"/>
            <a:ext cx="2503488" cy="1884363"/>
          </a:xfrm>
          <a:prstGeom prst="rect">
            <a:avLst/>
          </a:prstGeom>
          <a:noFill/>
          <a:ln w="9525">
            <a:noFill/>
            <a:miter lim="800000"/>
            <a:headEnd/>
            <a:tailEnd/>
          </a:ln>
        </p:spPr>
      </p:pic>
      <p:sp>
        <p:nvSpPr>
          <p:cNvPr id="6" name="Rectangle 3"/>
          <p:cNvSpPr txBox="1">
            <a:spLocks noChangeArrowheads="1"/>
          </p:cNvSpPr>
          <p:nvPr/>
        </p:nvSpPr>
        <p:spPr bwMode="auto">
          <a:xfrm>
            <a:off x="76200" y="1828800"/>
            <a:ext cx="8991600" cy="3886200"/>
          </a:xfrm>
          <a:prstGeom prst="rect">
            <a:avLst/>
          </a:prstGeom>
          <a:noFill/>
          <a:ln w="9525">
            <a:noFill/>
            <a:miter lim="800000"/>
            <a:headEnd/>
            <a:tailEnd/>
          </a:ln>
        </p:spPr>
        <p:txBody>
          <a:bodyPr/>
          <a:lstStyle/>
          <a:p>
            <a:pPr algn="ctr">
              <a:spcBef>
                <a:spcPct val="20000"/>
              </a:spcBef>
            </a:pPr>
            <a:r>
              <a:rPr lang="en-US" altLang="en-US" sz="3200" b="1">
                <a:solidFill>
                  <a:srgbClr val="FFFFFF"/>
                </a:solidFill>
                <a:latin typeface="Arial" pitchFamily="34" charset="0"/>
              </a:rPr>
              <a:t>“</a:t>
            </a:r>
            <a:r>
              <a:rPr lang="en-US" sz="3200" b="1">
                <a:solidFill>
                  <a:srgbClr val="FFFFFF"/>
                </a:solidFill>
                <a:latin typeface="Arial" pitchFamily="34" charset="0"/>
              </a:rPr>
              <a:t>You can</a:t>
            </a:r>
            <a:r>
              <a:rPr lang="fr-FR" sz="3200" b="1">
                <a:solidFill>
                  <a:srgbClr val="FFFFFF"/>
                </a:solidFill>
                <a:latin typeface="Arial" pitchFamily="34" charset="0"/>
              </a:rPr>
              <a:t>'</a:t>
            </a:r>
            <a:r>
              <a:rPr lang="en-US" sz="3200" b="1">
                <a:solidFill>
                  <a:srgbClr val="FFFFFF"/>
                </a:solidFill>
                <a:latin typeface="Arial" pitchFamily="34" charset="0"/>
              </a:rPr>
              <a:t>t fake stewardship.  Your checkbook reveals all you really believe about stewardship…your goals, priorities, convictions, relationships, and even the use of your time.  A person who has been a Christian even for a short while can fake prayer, Bible study, evangelism, going to church, and so on, but he can</a:t>
            </a:r>
            <a:r>
              <a:rPr lang="fr-FR" sz="3200" b="1">
                <a:solidFill>
                  <a:srgbClr val="FFFFFF"/>
                </a:solidFill>
                <a:latin typeface="Arial" pitchFamily="34" charset="0"/>
              </a:rPr>
              <a:t>'</a:t>
            </a:r>
            <a:r>
              <a:rPr lang="en-US" sz="3200" b="1">
                <a:solidFill>
                  <a:srgbClr val="FFFFFF"/>
                </a:solidFill>
                <a:latin typeface="Arial" pitchFamily="34" charset="0"/>
              </a:rPr>
              <a:t>t fake what his checkbook reveals</a:t>
            </a:r>
            <a:r>
              <a:rPr lang="en-US" altLang="en-US" sz="3200" b="1">
                <a:solidFill>
                  <a:srgbClr val="FFFFFF"/>
                </a:solidFill>
                <a:latin typeface="Arial" pitchFamily="34" charset="0"/>
              </a:rPr>
              <a:t>”</a:t>
            </a:r>
            <a:r>
              <a:rPr lang="en-US" sz="3200" b="1">
                <a:solidFill>
                  <a:srgbClr val="FFFFFF"/>
                </a:solidFill>
                <a:latin typeface="Arial" pitchFamily="34" charset="0"/>
              </a:rPr>
              <a:t> </a:t>
            </a:r>
            <a:br>
              <a:rPr lang="en-US" sz="3200" b="1">
                <a:solidFill>
                  <a:srgbClr val="FFFFFF"/>
                </a:solidFill>
                <a:latin typeface="Arial" pitchFamily="34" charset="0"/>
              </a:rPr>
            </a:br>
            <a:r>
              <a:rPr lang="en-US" sz="3200" b="1">
                <a:solidFill>
                  <a:srgbClr val="FFFFFF"/>
                </a:solidFill>
                <a:latin typeface="Arial" pitchFamily="34" charset="0"/>
              </a:rPr>
              <a:t>(Ron Blue, </a:t>
            </a:r>
            <a:r>
              <a:rPr lang="en-US" sz="3200" b="1" i="1">
                <a:solidFill>
                  <a:srgbClr val="FFFFFF"/>
                </a:solidFill>
                <a:latin typeface="Arial" pitchFamily="34" charset="0"/>
              </a:rPr>
              <a:t>Master Your Money</a:t>
            </a:r>
            <a:r>
              <a:rPr lang="en-US" sz="3200" b="1">
                <a:solidFill>
                  <a:srgbClr val="FFFFFF"/>
                </a:solidFill>
                <a:latin typeface="Arial" pitchFamily="34" charset="0"/>
              </a:rPr>
              <a:t>, 20)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5" name="Rectangle 2"/>
          <p:cNvSpPr>
            <a:spLocks noGrp="1" noChangeArrowheads="1"/>
          </p:cNvSpPr>
          <p:nvPr>
            <p:ph type="ctrTitle"/>
          </p:nvPr>
        </p:nvSpPr>
        <p:spPr>
          <a:xfrm>
            <a:off x="2819400" y="1066800"/>
            <a:ext cx="6324600" cy="1219200"/>
          </a:xfrm>
        </p:spPr>
        <p:txBody>
          <a:bodyPr/>
          <a:lstStyle/>
          <a:p>
            <a:pPr eaLnBrk="1" hangingPunct="1"/>
            <a:r>
              <a:rPr lang="en-US" smtClean="0"/>
              <a:t>Get Rich</a:t>
            </a:r>
          </a:p>
        </p:txBody>
      </p:sp>
      <p:pic>
        <p:nvPicPr>
          <p:cNvPr id="262146" name="Picture 5" descr="CheatingCover.jpg"/>
          <p:cNvPicPr>
            <a:picLocks noChangeAspect="1"/>
          </p:cNvPicPr>
          <p:nvPr/>
        </p:nvPicPr>
        <p:blipFill>
          <a:blip r:embed="rId2"/>
          <a:srcRect t="5479" b="7991"/>
          <a:stretch>
            <a:fillRect/>
          </a:stretch>
        </p:blipFill>
        <p:spPr bwMode="auto">
          <a:xfrm>
            <a:off x="3581400" y="0"/>
            <a:ext cx="5562600" cy="6858000"/>
          </a:xfrm>
          <a:prstGeom prst="rect">
            <a:avLst/>
          </a:prstGeom>
          <a:noFill/>
          <a:ln w="9525">
            <a:noFill/>
            <a:miter lim="800000"/>
            <a:headEnd/>
            <a:tailEnd/>
          </a:ln>
        </p:spPr>
      </p:pic>
      <p:pic>
        <p:nvPicPr>
          <p:cNvPr id="262147" name="Picture 2"/>
          <p:cNvPicPr>
            <a:picLocks noChangeAspect="1" noChangeArrowheads="1"/>
          </p:cNvPicPr>
          <p:nvPr/>
        </p:nvPicPr>
        <p:blipFill>
          <a:blip r:embed="rId3"/>
          <a:srcRect/>
          <a:stretch>
            <a:fillRect/>
          </a:stretch>
        </p:blipFill>
        <p:spPr bwMode="auto">
          <a:xfrm>
            <a:off x="1066800" y="762000"/>
            <a:ext cx="3048000" cy="2667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3169" name="Picture 4" descr="wad-of-cash.jpg"/>
          <p:cNvPicPr>
            <a:picLocks noChangeAspect="1"/>
          </p:cNvPicPr>
          <p:nvPr/>
        </p:nvPicPr>
        <p:blipFill>
          <a:blip r:embed="rId3">
            <a:lum bright="-26000"/>
          </a:blip>
          <a:srcRect b="6250"/>
          <a:stretch>
            <a:fillRect/>
          </a:stretch>
        </p:blipFill>
        <p:spPr bwMode="auto">
          <a:xfrm>
            <a:off x="0" y="0"/>
            <a:ext cx="9153525" cy="5715000"/>
          </a:xfrm>
          <a:prstGeom prst="rect">
            <a:avLst/>
          </a:prstGeom>
          <a:noFill/>
          <a:ln w="9525">
            <a:noFill/>
            <a:miter lim="800000"/>
            <a:headEnd/>
            <a:tailEnd/>
          </a:ln>
        </p:spPr>
      </p:pic>
      <p:sp>
        <p:nvSpPr>
          <p:cNvPr id="18434" name="Rectangle 2"/>
          <p:cNvSpPr>
            <a:spLocks noGrp="1" noChangeArrowheads="1"/>
          </p:cNvSpPr>
          <p:nvPr>
            <p:ph type="ctrTitle"/>
          </p:nvPr>
        </p:nvSpPr>
        <p:spPr>
          <a:xfrm>
            <a:off x="0" y="685800"/>
            <a:ext cx="9144000" cy="2895600"/>
          </a:xfrm>
          <a:effectLst>
            <a:outerShdw dist="38100" dir="2700000" rotWithShape="0">
              <a:srgbClr val="000000">
                <a:alpha val="42999"/>
              </a:srgbClr>
            </a:outerShdw>
          </a:effectLst>
        </p:spPr>
        <p:txBody>
          <a:bodyPr/>
          <a:lstStyle/>
          <a:p>
            <a:pPr eaLnBrk="1" hangingPunct="1"/>
            <a:r>
              <a:rPr lang="ja-JP" altLang="en-US" sz="7200" smtClean="0">
                <a:effectLst>
                  <a:outerShdw blurRad="38100" dist="38100" dir="2700000" algn="tl">
                    <a:srgbClr val="808080"/>
                  </a:outerShdw>
                </a:effectLst>
              </a:rPr>
              <a:t>“</a:t>
            </a:r>
            <a:r>
              <a:rPr lang="en-US" altLang="ja-JP" sz="7200" smtClean="0">
                <a:effectLst>
                  <a:outerShdw blurRad="38100" dist="38100" dir="2700000" algn="tl">
                    <a:srgbClr val="808080"/>
                  </a:outerShdw>
                </a:effectLst>
              </a:rPr>
              <a:t>Vision 2030: S</a:t>
            </a:r>
            <a:r>
              <a:rPr lang="fr-FR" altLang="ja-JP" sz="7200" smtClean="0">
                <a:effectLst>
                  <a:outerShdw blurRad="38100" dist="38100" dir="2700000" algn="tl">
                    <a:srgbClr val="808080"/>
                  </a:outerShdw>
                </a:effectLst>
              </a:rPr>
              <a:t>'</a:t>
            </a:r>
            <a:r>
              <a:rPr lang="en-US" altLang="ja-JP" sz="7200" smtClean="0">
                <a:effectLst>
                  <a:outerShdw blurRad="38100" dist="38100" dir="2700000" algn="tl">
                    <a:srgbClr val="808080"/>
                  </a:outerShdw>
                </a:effectLst>
              </a:rPr>
              <a:t>poreans to be as Rich as Americans</a:t>
            </a:r>
            <a:r>
              <a:rPr lang="ja-JP" altLang="en-US" sz="7200" smtClean="0">
                <a:effectLst>
                  <a:outerShdw blurRad="38100" dist="38100" dir="2700000" algn="tl">
                    <a:srgbClr val="808080"/>
                  </a:outerShdw>
                </a:effectLst>
              </a:rPr>
              <a:t>”</a:t>
            </a:r>
            <a:r>
              <a:rPr lang="en-US" altLang="ja-JP" sz="7200" smtClean="0">
                <a:effectLst>
                  <a:outerShdw blurRad="38100" dist="38100" dir="2700000" algn="tl">
                    <a:srgbClr val="808080"/>
                  </a:outerShdw>
                </a:effectLst>
              </a:rPr>
              <a:t> </a:t>
            </a:r>
            <a:endParaRPr lang="en-US" sz="7200" smtClean="0">
              <a:effectLst>
                <a:outerShdw blurRad="38100" dist="38100" dir="2700000" algn="tl">
                  <a:srgbClr val="808080"/>
                </a:outerShdw>
              </a:effectLst>
            </a:endParaRPr>
          </a:p>
        </p:txBody>
      </p:sp>
      <p:sp>
        <p:nvSpPr>
          <p:cNvPr id="6" name="Rectangle 3"/>
          <p:cNvSpPr txBox="1">
            <a:spLocks noChangeArrowheads="1"/>
          </p:cNvSpPr>
          <p:nvPr/>
        </p:nvSpPr>
        <p:spPr bwMode="auto">
          <a:xfrm>
            <a:off x="0" y="5867400"/>
            <a:ext cx="9144000" cy="685800"/>
          </a:xfrm>
          <a:prstGeom prst="rect">
            <a:avLst/>
          </a:prstGeom>
          <a:noFill/>
          <a:ln w="9525">
            <a:noFill/>
            <a:miter lim="800000"/>
            <a:headEnd/>
            <a:tailEnd/>
          </a:ln>
        </p:spPr>
        <p:txBody>
          <a:bodyPr/>
          <a:lstStyle/>
          <a:p>
            <a:pPr algn="ctr">
              <a:spcBef>
                <a:spcPct val="20000"/>
              </a:spcBef>
              <a:defRPr/>
            </a:pPr>
            <a:r>
              <a:rPr lang="en-US" sz="3200" b="1" i="1" kern="0">
                <a:solidFill>
                  <a:srgbClr val="FFFFFF"/>
                </a:solidFill>
                <a:latin typeface="Arial"/>
                <a:ea typeface="ＭＳ Ｐゴシック"/>
              </a:rPr>
              <a:t>The Straits Times </a:t>
            </a:r>
            <a:r>
              <a:rPr lang="en-US" sz="3200" b="1" kern="0">
                <a:solidFill>
                  <a:srgbClr val="FFFFFF"/>
                </a:solidFill>
                <a:latin typeface="Arial"/>
                <a:ea typeface="ＭＳ Ｐゴシック"/>
              </a:rPr>
              <a:t>Frontpage 14 Oct 1991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C069"/>
        </a:solidFill>
        <a:effectLst/>
      </p:bgPr>
    </p:bg>
    <p:spTree>
      <p:nvGrpSpPr>
        <p:cNvPr id="1" name=""/>
        <p:cNvGrpSpPr/>
        <p:nvPr/>
      </p:nvGrpSpPr>
      <p:grpSpPr>
        <a:xfrm>
          <a:off x="0" y="0"/>
          <a:ext cx="0" cy="0"/>
          <a:chOff x="0" y="0"/>
          <a:chExt cx="0" cy="0"/>
        </a:xfrm>
      </p:grpSpPr>
      <p:sp>
        <p:nvSpPr>
          <p:cNvPr id="101378" name="Text Box 84"/>
          <p:cNvSpPr txBox="1">
            <a:spLocks noChangeArrowheads="1"/>
          </p:cNvSpPr>
          <p:nvPr/>
        </p:nvSpPr>
        <p:spPr bwMode="auto">
          <a:xfrm>
            <a:off x="8305800" y="76200"/>
            <a:ext cx="692150" cy="457200"/>
          </a:xfrm>
          <a:prstGeom prst="rect">
            <a:avLst/>
          </a:prstGeom>
          <a:noFill/>
          <a:ln w="9525">
            <a:noFill/>
            <a:miter lim="800000"/>
            <a:headEnd/>
            <a:tailEnd/>
          </a:ln>
        </p:spPr>
        <p:txBody>
          <a:bodyPr wrap="none">
            <a:spAutoFit/>
          </a:bodyPr>
          <a:lstStyle/>
          <a:p>
            <a:pPr algn="ctr"/>
            <a:r>
              <a:rPr lang="en-US">
                <a:solidFill>
                  <a:srgbClr val="000000"/>
                </a:solidFill>
                <a:latin typeface="Arial" pitchFamily="34" charset="0"/>
              </a:rPr>
              <a:t>162</a:t>
            </a:r>
          </a:p>
        </p:txBody>
      </p:sp>
      <p:sp>
        <p:nvSpPr>
          <p:cNvPr id="101379" name="Text Box 85"/>
          <p:cNvSpPr txBox="1">
            <a:spLocks noChangeArrowheads="1"/>
          </p:cNvSpPr>
          <p:nvPr/>
        </p:nvSpPr>
        <p:spPr bwMode="auto">
          <a:xfrm>
            <a:off x="2818499" y="228600"/>
            <a:ext cx="3437159" cy="830997"/>
          </a:xfrm>
          <a:prstGeom prst="rect">
            <a:avLst/>
          </a:prstGeom>
          <a:solidFill>
            <a:srgbClr val="000000"/>
          </a:solidFill>
          <a:ln w="9525">
            <a:noFill/>
            <a:miter lim="800000"/>
            <a:headEnd/>
            <a:tailEnd/>
          </a:ln>
        </p:spPr>
        <p:txBody>
          <a:bodyPr wrap="none">
            <a:spAutoFit/>
          </a:bodyPr>
          <a:lstStyle/>
          <a:p>
            <a:pPr algn="ctr"/>
            <a:r>
              <a:rPr lang="en-US" altLang="zh-CN" sz="4800" b="1" dirty="0" smtClean="0">
                <a:solidFill>
                  <a:schemeClr val="bg1"/>
                </a:solidFill>
                <a:latin typeface="Arial" pitchFamily="34" charset="0"/>
                <a:ea typeface="SimSun" pitchFamily="2" charset="-122"/>
              </a:rPr>
              <a:t>II  </a:t>
            </a:r>
            <a:r>
              <a:rPr lang="en-US" altLang="zh-CN" sz="4800" b="1" dirty="0" err="1" smtClean="0">
                <a:solidFill>
                  <a:schemeClr val="bg1"/>
                </a:solidFill>
                <a:latin typeface="Arial" pitchFamily="34" charset="0"/>
                <a:ea typeface="SimSun" pitchFamily="2" charset="-122"/>
              </a:rPr>
              <a:t>Côrinhtô</a:t>
            </a:r>
            <a:endParaRPr lang="en-US" sz="4800" b="1" dirty="0">
              <a:solidFill>
                <a:schemeClr val="bg1"/>
              </a:solidFill>
              <a:latin typeface="Arial" pitchFamily="34" charset="0"/>
              <a:ea typeface="SimSun" pitchFamily="2" charset="-122"/>
            </a:endParaRPr>
          </a:p>
        </p:txBody>
      </p:sp>
      <p:sp>
        <p:nvSpPr>
          <p:cNvPr id="14422" name="Text Box 86"/>
          <p:cNvSpPr txBox="1">
            <a:spLocks noChangeArrowheads="1"/>
          </p:cNvSpPr>
          <p:nvPr/>
        </p:nvSpPr>
        <p:spPr bwMode="auto">
          <a:xfrm>
            <a:off x="3162987" y="1219200"/>
            <a:ext cx="2779928" cy="954107"/>
          </a:xfrm>
          <a:prstGeom prst="rect">
            <a:avLst/>
          </a:prstGeom>
          <a:solidFill>
            <a:schemeClr val="tx1"/>
          </a:solidFill>
          <a:ln w="9525">
            <a:noFill/>
            <a:miter lim="800000"/>
            <a:headEnd/>
            <a:tailEnd/>
          </a:ln>
        </p:spPr>
        <p:txBody>
          <a:bodyPr wrap="none">
            <a:spAutoFit/>
          </a:bodyPr>
          <a:lstStyle/>
          <a:p>
            <a:pPr algn="ctr"/>
            <a:r>
              <a:rPr lang="en-US" altLang="zh-CN" sz="2800" b="1" u="sng" dirty="0" err="1" smtClean="0">
                <a:solidFill>
                  <a:schemeClr val="bg1"/>
                </a:solidFill>
                <a:latin typeface="Arial" pitchFamily="34" charset="0"/>
                <a:ea typeface="SimSun" pitchFamily="2" charset="-122"/>
              </a:rPr>
              <a:t>Chữ</a:t>
            </a:r>
            <a:r>
              <a:rPr lang="en-US" altLang="zh-CN" sz="2800" b="1" u="sng" dirty="0" smtClean="0">
                <a:solidFill>
                  <a:schemeClr val="bg1"/>
                </a:solidFill>
                <a:latin typeface="Arial" pitchFamily="34" charset="0"/>
                <a:ea typeface="SimSun" pitchFamily="2" charset="-122"/>
              </a:rPr>
              <a:t> </a:t>
            </a:r>
            <a:r>
              <a:rPr lang="en-US" altLang="zh-CN" sz="2800" b="1" u="sng" dirty="0" err="1" smtClean="0">
                <a:solidFill>
                  <a:schemeClr val="bg1"/>
                </a:solidFill>
                <a:latin typeface="Arial" pitchFamily="34" charset="0"/>
                <a:ea typeface="SimSun" pitchFamily="2" charset="-122"/>
              </a:rPr>
              <a:t>Chìa</a:t>
            </a:r>
            <a:r>
              <a:rPr lang="en-US" altLang="zh-CN" sz="2800" b="1" u="sng" dirty="0" smtClean="0">
                <a:solidFill>
                  <a:schemeClr val="bg1"/>
                </a:solidFill>
                <a:latin typeface="Arial" pitchFamily="34" charset="0"/>
                <a:ea typeface="SimSun" pitchFamily="2" charset="-122"/>
              </a:rPr>
              <a:t> </a:t>
            </a:r>
            <a:r>
              <a:rPr lang="en-US" altLang="zh-CN" sz="2800" b="1" u="sng" dirty="0" err="1" smtClean="0">
                <a:solidFill>
                  <a:schemeClr val="bg1"/>
                </a:solidFill>
                <a:latin typeface="Arial" pitchFamily="34" charset="0"/>
                <a:ea typeface="SimSun" pitchFamily="2" charset="-122"/>
              </a:rPr>
              <a:t>khóa</a:t>
            </a:r>
            <a:endParaRPr lang="en-US" altLang="zh-CN" sz="2800" b="1" dirty="0">
              <a:solidFill>
                <a:schemeClr val="bg1"/>
              </a:solidFill>
              <a:latin typeface="Arial" pitchFamily="34" charset="0"/>
              <a:ea typeface="SimSun" pitchFamily="2" charset="-122"/>
            </a:endParaRPr>
          </a:p>
          <a:p>
            <a:pPr algn="ctr"/>
            <a:r>
              <a:rPr lang="en-US" altLang="zh-CN" sz="2800" b="1" dirty="0" err="1" smtClean="0">
                <a:solidFill>
                  <a:schemeClr val="bg1"/>
                </a:solidFill>
                <a:latin typeface="Arial" pitchFamily="34" charset="0"/>
                <a:ea typeface="SimSun" pitchFamily="2" charset="-122"/>
              </a:rPr>
              <a:t>Chức</a:t>
            </a:r>
            <a:r>
              <a:rPr lang="en-US" altLang="zh-CN" sz="2800" b="1" dirty="0" smtClean="0">
                <a:solidFill>
                  <a:schemeClr val="bg1"/>
                </a:solidFill>
                <a:latin typeface="Arial" pitchFamily="34" charset="0"/>
                <a:ea typeface="SimSun" pitchFamily="2" charset="-122"/>
              </a:rPr>
              <a:t> </a:t>
            </a:r>
            <a:r>
              <a:rPr lang="en-US" altLang="zh-CN" sz="2800" b="1" dirty="0" err="1" smtClean="0">
                <a:solidFill>
                  <a:schemeClr val="bg1"/>
                </a:solidFill>
                <a:latin typeface="Arial" pitchFamily="34" charset="0"/>
                <a:ea typeface="SimSun" pitchFamily="2" charset="-122"/>
              </a:rPr>
              <a:t>vụ</a:t>
            </a:r>
            <a:r>
              <a:rPr lang="en-US" altLang="zh-CN" sz="2800" b="1" dirty="0" smtClean="0">
                <a:solidFill>
                  <a:schemeClr val="bg1"/>
                </a:solidFill>
                <a:latin typeface="Arial" pitchFamily="34" charset="0"/>
                <a:ea typeface="SimSun" pitchFamily="2" charset="-122"/>
              </a:rPr>
              <a:t> </a:t>
            </a:r>
            <a:r>
              <a:rPr lang="en-US" altLang="zh-CN" sz="2800" b="1" dirty="0" err="1" smtClean="0">
                <a:solidFill>
                  <a:schemeClr val="bg1"/>
                </a:solidFill>
                <a:latin typeface="Arial" pitchFamily="34" charset="0"/>
                <a:ea typeface="SimSun" pitchFamily="2" charset="-122"/>
              </a:rPr>
              <a:t>Sứ</a:t>
            </a:r>
            <a:r>
              <a:rPr lang="en-US" altLang="zh-CN" sz="2800" b="1" dirty="0" smtClean="0">
                <a:solidFill>
                  <a:schemeClr val="bg1"/>
                </a:solidFill>
                <a:latin typeface="Arial" pitchFamily="34" charset="0"/>
                <a:ea typeface="SimSun" pitchFamily="2" charset="-122"/>
              </a:rPr>
              <a:t> </a:t>
            </a:r>
            <a:r>
              <a:rPr lang="en-US" altLang="zh-CN" sz="2800" b="1" dirty="0" err="1" smtClean="0">
                <a:solidFill>
                  <a:schemeClr val="bg1"/>
                </a:solidFill>
                <a:latin typeface="Arial" pitchFamily="34" charset="0"/>
                <a:ea typeface="SimSun" pitchFamily="2" charset="-122"/>
              </a:rPr>
              <a:t>đồ</a:t>
            </a:r>
            <a:endParaRPr lang="en-US" altLang="zh-CN" sz="2800" b="1" dirty="0">
              <a:solidFill>
                <a:schemeClr val="bg1"/>
              </a:solidFill>
              <a:latin typeface="Arial" pitchFamily="34" charset="0"/>
              <a:ea typeface="SimSun" pitchFamily="2" charset="-122"/>
            </a:endParaRPr>
          </a:p>
        </p:txBody>
      </p:sp>
      <p:sp>
        <p:nvSpPr>
          <p:cNvPr id="14423" name="Text Box 87"/>
          <p:cNvSpPr txBox="1">
            <a:spLocks noChangeArrowheads="1"/>
          </p:cNvSpPr>
          <p:nvPr/>
        </p:nvSpPr>
        <p:spPr bwMode="auto">
          <a:xfrm>
            <a:off x="381000" y="2209800"/>
            <a:ext cx="8229600" cy="4401205"/>
          </a:xfrm>
          <a:prstGeom prst="rect">
            <a:avLst/>
          </a:prstGeom>
          <a:solidFill>
            <a:srgbClr val="CCFFCC"/>
          </a:solidFill>
          <a:ln w="9525">
            <a:solidFill>
              <a:schemeClr val="tx1"/>
            </a:solidFill>
            <a:miter lim="800000"/>
            <a:headEnd/>
            <a:tailEnd/>
          </a:ln>
        </p:spPr>
        <p:txBody>
          <a:bodyPr wrap="square">
            <a:spAutoFit/>
          </a:bodyPr>
          <a:lstStyle/>
          <a:p>
            <a:pPr algn="ctr"/>
            <a:r>
              <a:rPr lang="en-US" altLang="zh-CN" sz="2800" b="1" u="sng" dirty="0" err="1" smtClean="0">
                <a:solidFill>
                  <a:srgbClr val="FF0000"/>
                </a:solidFill>
                <a:latin typeface="Arial" pitchFamily="34" charset="0"/>
                <a:ea typeface="SimSun" pitchFamily="2" charset="-122"/>
              </a:rPr>
              <a:t>Câu</a:t>
            </a:r>
            <a:r>
              <a:rPr lang="en-US" altLang="zh-CN" sz="2800" b="1" u="sng" dirty="0" smtClean="0">
                <a:solidFill>
                  <a:srgbClr val="FF0000"/>
                </a:solidFill>
                <a:latin typeface="Arial" pitchFamily="34" charset="0"/>
                <a:ea typeface="SimSun" pitchFamily="2" charset="-122"/>
              </a:rPr>
              <a:t> </a:t>
            </a:r>
            <a:r>
              <a:rPr lang="en-US" altLang="zh-CN" sz="2800" b="1" u="sng" dirty="0" err="1" smtClean="0">
                <a:solidFill>
                  <a:srgbClr val="FF0000"/>
                </a:solidFill>
                <a:latin typeface="Arial" pitchFamily="34" charset="0"/>
                <a:ea typeface="SimSun" pitchFamily="2" charset="-122"/>
              </a:rPr>
              <a:t>chìa</a:t>
            </a:r>
            <a:r>
              <a:rPr lang="en-US" altLang="zh-CN" sz="2800" b="1" u="sng" dirty="0" smtClean="0">
                <a:solidFill>
                  <a:srgbClr val="FF0000"/>
                </a:solidFill>
                <a:latin typeface="Arial" pitchFamily="34" charset="0"/>
                <a:ea typeface="SimSun" pitchFamily="2" charset="-122"/>
              </a:rPr>
              <a:t> </a:t>
            </a:r>
            <a:r>
              <a:rPr lang="en-US" altLang="zh-CN" sz="2800" b="1" u="sng" dirty="0" err="1" smtClean="0">
                <a:solidFill>
                  <a:srgbClr val="FF0000"/>
                </a:solidFill>
                <a:latin typeface="Arial" pitchFamily="34" charset="0"/>
                <a:ea typeface="SimSun" pitchFamily="2" charset="-122"/>
              </a:rPr>
              <a:t>khóa</a:t>
            </a:r>
            <a:endParaRPr lang="en-US" altLang="zh-CN" sz="2800" b="1" dirty="0">
              <a:solidFill>
                <a:srgbClr val="FF0000"/>
              </a:solidFill>
              <a:latin typeface="Arial" pitchFamily="34" charset="0"/>
              <a:ea typeface="SimSun" pitchFamily="2" charset="-122"/>
            </a:endParaRPr>
          </a:p>
          <a:p>
            <a:r>
              <a:rPr lang="en-US" altLang="zh-CN" sz="2800" b="1" dirty="0" smtClean="0">
                <a:solidFill>
                  <a:srgbClr val="000000"/>
                </a:solidFill>
                <a:latin typeface="Arial" pitchFamily="34" charset="0"/>
                <a:ea typeface="SimSun" pitchFamily="2" charset="-122"/>
              </a:rPr>
              <a:t>“</a:t>
            </a:r>
            <a:r>
              <a:rPr lang="vi-VN" sz="2800" i="1" dirty="0" smtClean="0"/>
              <a:t>Vì chúng tôi không rao giảng chính mình, nhưng rao giảng Đức Chúa Giê-xu Cơ Đốc là Chúa; và bản thân chúng tôi là đầy tớ của anh em vì Đức Chúa Giê-xu. Thật vậy, Đức Chúa Trời, Đấng phán rằng: “Ánh sáng phải chiếu ra từ bóng tối,”</a:t>
            </a:r>
          </a:p>
          <a:p>
            <a:r>
              <a:rPr lang="vi-VN" sz="2800" i="1" dirty="0" smtClean="0"/>
              <a:t>đã soi sáng lòng chúng tôi, ban ánh sáng để hiểu biết vinh quang của Đức Chúa Trời, qua gương mặt Đức Chúa Giê-xu Cơ Đốc.</a:t>
            </a:r>
            <a:r>
              <a:rPr lang="en-US" altLang="zh-CN" sz="2800" b="1" dirty="0" smtClean="0">
                <a:solidFill>
                  <a:srgbClr val="000000"/>
                </a:solidFill>
                <a:latin typeface="Arial" pitchFamily="34" charset="0"/>
                <a:ea typeface="SimSun" pitchFamily="2" charset="-122"/>
              </a:rPr>
              <a:t>” </a:t>
            </a:r>
            <a:r>
              <a:rPr lang="en-US" altLang="zh-CN" sz="2800" b="1" dirty="0" smtClean="0">
                <a:solidFill>
                  <a:srgbClr val="FF0000"/>
                </a:solidFill>
                <a:latin typeface="Arial" pitchFamily="34" charset="0"/>
                <a:ea typeface="SimSun" pitchFamily="2" charset="-122"/>
              </a:rPr>
              <a:t>(II </a:t>
            </a:r>
            <a:r>
              <a:rPr lang="en-US" altLang="zh-CN" sz="2800" b="1" dirty="0" err="1" smtClean="0">
                <a:solidFill>
                  <a:srgbClr val="FF0000"/>
                </a:solidFill>
                <a:latin typeface="Arial" pitchFamily="34" charset="0"/>
                <a:ea typeface="SimSun" pitchFamily="2" charset="-122"/>
              </a:rPr>
              <a:t>Côrinhtô</a:t>
            </a:r>
            <a:r>
              <a:rPr lang="en-US" altLang="zh-CN" sz="2800" b="1" dirty="0" smtClean="0">
                <a:solidFill>
                  <a:srgbClr val="FF0000"/>
                </a:solidFill>
                <a:latin typeface="Arial" pitchFamily="34" charset="0"/>
                <a:ea typeface="SimSun" pitchFamily="2" charset="-122"/>
              </a:rPr>
              <a:t> </a:t>
            </a:r>
            <a:r>
              <a:rPr lang="en-US" altLang="zh-CN" sz="2800" b="1" dirty="0">
                <a:solidFill>
                  <a:srgbClr val="FF0000"/>
                </a:solidFill>
                <a:latin typeface="Arial" pitchFamily="34" charset="0"/>
                <a:ea typeface="SimSun" pitchFamily="2" charset="-122"/>
              </a:rPr>
              <a:t>4:5-6). </a:t>
            </a:r>
          </a:p>
        </p:txBody>
      </p:sp>
      <p:sp>
        <p:nvSpPr>
          <p:cNvPr id="101382" name="Title 5"/>
          <p:cNvSpPr>
            <a:spLocks noGrp="1"/>
          </p:cNvSpPr>
          <p:nvPr>
            <p:ph type="title" idx="4294967295"/>
          </p:nvPr>
        </p:nvSpPr>
        <p:spPr>
          <a:xfrm>
            <a:off x="0" y="0"/>
            <a:ext cx="3048000" cy="457200"/>
          </a:xfrm>
        </p:spPr>
        <p:txBody>
          <a:bodyPr/>
          <a:lstStyle/>
          <a:p>
            <a:pPr algn="l"/>
            <a:r>
              <a:rPr lang="en-US" sz="2000" b="1" dirty="0" err="1" smtClean="0">
                <a:latin typeface="Arial" pitchFamily="34" charset="0"/>
                <a:cs typeface="Arial" pitchFamily="34" charset="0"/>
              </a:rPr>
              <a:t>Chữ</a:t>
            </a:r>
            <a:r>
              <a:rPr lang="en-US" sz="2000" b="1" dirty="0" smtClean="0">
                <a:latin typeface="Arial" pitchFamily="34" charset="0"/>
                <a:cs typeface="Arial" pitchFamily="34" charset="0"/>
              </a:rPr>
              <a:t> &amp; </a:t>
            </a:r>
            <a:r>
              <a:rPr lang="en-US" sz="2000" b="1" dirty="0" err="1" smtClean="0">
                <a:latin typeface="Arial" pitchFamily="34" charset="0"/>
                <a:cs typeface="Arial" pitchFamily="34" charset="0"/>
              </a:rPr>
              <a:t>Câu</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Chìa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khóa</a:t>
            </a:r>
            <a:endParaRPr lang="en-US" sz="2000" b="1" dirty="0" smtClean="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422"/>
                                        </p:tgtEl>
                                        <p:attrNameLst>
                                          <p:attrName>style.visibility</p:attrName>
                                        </p:attrNameLst>
                                      </p:cBhvr>
                                      <p:to>
                                        <p:strVal val="visible"/>
                                      </p:to>
                                    </p:set>
                                    <p:anim calcmode="lin" valueType="num">
                                      <p:cBhvr additive="base">
                                        <p:cTn id="7" dur="500" fill="hold"/>
                                        <p:tgtEl>
                                          <p:spTgt spid="14422"/>
                                        </p:tgtEl>
                                        <p:attrNameLst>
                                          <p:attrName>ppt_x</p:attrName>
                                        </p:attrNameLst>
                                      </p:cBhvr>
                                      <p:tavLst>
                                        <p:tav tm="0">
                                          <p:val>
                                            <p:strVal val="#ppt_x"/>
                                          </p:val>
                                        </p:tav>
                                        <p:tav tm="100000">
                                          <p:val>
                                            <p:strVal val="#ppt_x"/>
                                          </p:val>
                                        </p:tav>
                                      </p:tavLst>
                                    </p:anim>
                                    <p:anim calcmode="lin" valueType="num">
                                      <p:cBhvr additive="base">
                                        <p:cTn id="8" dur="500" fill="hold"/>
                                        <p:tgtEl>
                                          <p:spTgt spid="1442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423"/>
                                        </p:tgtEl>
                                        <p:attrNameLst>
                                          <p:attrName>style.visibility</p:attrName>
                                        </p:attrNameLst>
                                      </p:cBhvr>
                                      <p:to>
                                        <p:strVal val="visible"/>
                                      </p:to>
                                    </p:set>
                                    <p:anim calcmode="lin" valueType="num">
                                      <p:cBhvr additive="base">
                                        <p:cTn id="13" dur="500" fill="hold"/>
                                        <p:tgtEl>
                                          <p:spTgt spid="14423"/>
                                        </p:tgtEl>
                                        <p:attrNameLst>
                                          <p:attrName>ppt_x</p:attrName>
                                        </p:attrNameLst>
                                      </p:cBhvr>
                                      <p:tavLst>
                                        <p:tav tm="0">
                                          <p:val>
                                            <p:strVal val="#ppt_x"/>
                                          </p:val>
                                        </p:tav>
                                        <p:tav tm="100000">
                                          <p:val>
                                            <p:strVal val="#ppt_x"/>
                                          </p:val>
                                        </p:tav>
                                      </p:tavLst>
                                    </p:anim>
                                    <p:anim calcmode="lin" valueType="num">
                                      <p:cBhvr additive="base">
                                        <p:cTn id="14" dur="500" fill="hold"/>
                                        <p:tgtEl>
                                          <p:spTgt spid="14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2" grpId="0" animBg="1" autoUpdateAnimBg="0"/>
      <p:bldP spid="14423"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3" name="Picture 6" descr="be-rich-series.jpg"/>
          <p:cNvPicPr>
            <a:picLocks noChangeAspect="1"/>
          </p:cNvPicPr>
          <p:nvPr/>
        </p:nvPicPr>
        <p:blipFill>
          <a:blip r:embed="rId2" cstate="print"/>
          <a:srcRect/>
          <a:stretch>
            <a:fillRect/>
          </a:stretch>
        </p:blipFill>
        <p:spPr bwMode="auto">
          <a:xfrm>
            <a:off x="1752600" y="2057400"/>
            <a:ext cx="5765800" cy="3243263"/>
          </a:xfrm>
          <a:prstGeom prst="rect">
            <a:avLst/>
          </a:prstGeom>
          <a:noFill/>
          <a:ln w="9525">
            <a:noFill/>
            <a:miter lim="800000"/>
            <a:headEnd/>
            <a:tailEnd/>
          </a:ln>
        </p:spPr>
      </p:pic>
      <p:sp>
        <p:nvSpPr>
          <p:cNvPr id="176130" name="Rectangle 2"/>
          <p:cNvSpPr>
            <a:spLocks noGrp="1" noChangeArrowheads="1"/>
          </p:cNvSpPr>
          <p:nvPr>
            <p:ph type="ctrTitle"/>
          </p:nvPr>
        </p:nvSpPr>
        <p:spPr>
          <a:xfrm>
            <a:off x="1219200" y="0"/>
            <a:ext cx="6705600" cy="1981200"/>
          </a:xfrm>
        </p:spPr>
        <p:txBody>
          <a:bodyPr>
            <a:normAutofit/>
          </a:bodyPr>
          <a:lstStyle/>
          <a:p>
            <a:pPr eaLnBrk="1" hangingPunct="1"/>
            <a:r>
              <a:rPr lang="en-US" sz="5400" dirty="0" err="1" smtClean="0">
                <a:solidFill>
                  <a:schemeClr val="bg1"/>
                </a:solidFill>
              </a:rPr>
              <a:t>Làm</a:t>
            </a:r>
            <a:r>
              <a:rPr lang="en-US" sz="5400" dirty="0" smtClean="0">
                <a:solidFill>
                  <a:schemeClr val="bg1"/>
                </a:solidFill>
              </a:rPr>
              <a:t> </a:t>
            </a:r>
            <a:r>
              <a:rPr lang="en-US" sz="5400" dirty="0" err="1" smtClean="0">
                <a:solidFill>
                  <a:schemeClr val="bg1"/>
                </a:solidFill>
              </a:rPr>
              <a:t>thế</a:t>
            </a:r>
            <a:r>
              <a:rPr lang="en-US" sz="5400" dirty="0" smtClean="0">
                <a:solidFill>
                  <a:schemeClr val="bg1"/>
                </a:solidFill>
              </a:rPr>
              <a:t> </a:t>
            </a:r>
            <a:r>
              <a:rPr lang="en-US" sz="5400" dirty="0" err="1" smtClean="0">
                <a:solidFill>
                  <a:schemeClr val="bg1"/>
                </a:solidFill>
              </a:rPr>
              <a:t>nào</a:t>
            </a:r>
            <a:r>
              <a:rPr lang="en-US" sz="5400" dirty="0" smtClean="0">
                <a:solidFill>
                  <a:schemeClr val="bg1"/>
                </a:solidFill>
              </a:rPr>
              <a:t> </a:t>
            </a:r>
            <a:r>
              <a:rPr lang="en-US" sz="5400" dirty="0" err="1" smtClean="0">
                <a:solidFill>
                  <a:schemeClr val="bg1"/>
                </a:solidFill>
              </a:rPr>
              <a:t>chúng</a:t>
            </a:r>
            <a:r>
              <a:rPr lang="en-US" sz="5400" dirty="0" smtClean="0">
                <a:solidFill>
                  <a:schemeClr val="bg1"/>
                </a:solidFill>
              </a:rPr>
              <a:t> </a:t>
            </a:r>
            <a:r>
              <a:rPr lang="en-US" sz="5400" dirty="0" err="1" smtClean="0">
                <a:solidFill>
                  <a:schemeClr val="bg1"/>
                </a:solidFill>
              </a:rPr>
              <a:t>ta</a:t>
            </a:r>
            <a:r>
              <a:rPr lang="en-US" sz="5400" dirty="0" smtClean="0">
                <a:solidFill>
                  <a:schemeClr val="bg1"/>
                </a:solidFill>
              </a:rPr>
              <a:t> </a:t>
            </a:r>
            <a:r>
              <a:rPr lang="en-US" sz="5400" dirty="0" err="1" smtClean="0">
                <a:solidFill>
                  <a:schemeClr val="bg1"/>
                </a:solidFill>
              </a:rPr>
              <a:t>thật</a:t>
            </a:r>
            <a:r>
              <a:rPr lang="en-US" sz="5400" dirty="0" smtClean="0">
                <a:solidFill>
                  <a:schemeClr val="bg1"/>
                </a:solidFill>
              </a:rPr>
              <a:t> </a:t>
            </a:r>
            <a:r>
              <a:rPr lang="en-US" sz="5400" dirty="0" err="1" smtClean="0">
                <a:solidFill>
                  <a:schemeClr val="bg1"/>
                </a:solidFill>
              </a:rPr>
              <a:t>sự</a:t>
            </a:r>
            <a:r>
              <a:rPr lang="en-US" sz="5400" dirty="0" smtClean="0">
                <a:solidFill>
                  <a:schemeClr val="bg1"/>
                </a:solidFill>
              </a:rPr>
              <a:t> </a:t>
            </a:r>
            <a:r>
              <a:rPr lang="en-US" sz="5400" dirty="0" err="1" smtClean="0">
                <a:solidFill>
                  <a:schemeClr val="bg1"/>
                </a:solidFill>
              </a:rPr>
              <a:t>giàu</a:t>
            </a:r>
            <a:r>
              <a:rPr lang="en-US" sz="5400" dirty="0" smtClean="0">
                <a:solidFill>
                  <a:schemeClr val="bg1"/>
                </a:solidFill>
              </a:rPr>
              <a:t> </a:t>
            </a:r>
            <a:r>
              <a:rPr lang="en-US" sz="5400" dirty="0" err="1" smtClean="0">
                <a:solidFill>
                  <a:schemeClr val="bg1"/>
                </a:solidFill>
              </a:rPr>
              <a:t>có</a:t>
            </a:r>
            <a:r>
              <a:rPr lang="en-US" sz="5400" dirty="0" smtClean="0">
                <a:solidFill>
                  <a:schemeClr val="bg1"/>
                </a:solidFill>
              </a:rPr>
              <a:t>?</a:t>
            </a:r>
          </a:p>
        </p:txBody>
      </p:sp>
      <p:sp>
        <p:nvSpPr>
          <p:cNvPr id="4" name="Rectangle 3"/>
          <p:cNvSpPr txBox="1">
            <a:spLocks noChangeArrowheads="1"/>
          </p:cNvSpPr>
          <p:nvPr/>
        </p:nvSpPr>
        <p:spPr bwMode="auto">
          <a:xfrm>
            <a:off x="228600" y="5943600"/>
            <a:ext cx="35052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rPr>
              <a:t>Examples</a:t>
            </a:r>
          </a:p>
        </p:txBody>
      </p:sp>
      <p:sp>
        <p:nvSpPr>
          <p:cNvPr id="6" name="Rectangle 3"/>
          <p:cNvSpPr txBox="1">
            <a:spLocks noChangeArrowheads="1"/>
          </p:cNvSpPr>
          <p:nvPr/>
        </p:nvSpPr>
        <p:spPr bwMode="auto">
          <a:xfrm>
            <a:off x="5638800" y="5943600"/>
            <a:ext cx="35052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rPr>
              <a:t>Principles</a:t>
            </a:r>
          </a:p>
        </p:txBody>
      </p:sp>
      <p:sp>
        <p:nvSpPr>
          <p:cNvPr id="8" name="Down Arrow 7"/>
          <p:cNvSpPr>
            <a:spLocks noChangeArrowheads="1"/>
          </p:cNvSpPr>
          <p:nvPr/>
        </p:nvSpPr>
        <p:spPr bwMode="auto">
          <a:xfrm rot="1997823">
            <a:off x="3034277" y="4808736"/>
            <a:ext cx="1295400" cy="1447800"/>
          </a:xfrm>
          <a:prstGeom prst="downArrow">
            <a:avLst>
              <a:gd name="adj1" fmla="val 50000"/>
              <a:gd name="adj2" fmla="val 49999"/>
            </a:avLst>
          </a:prstGeom>
          <a:solidFill>
            <a:schemeClr val="bg1"/>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
        <p:nvSpPr>
          <p:cNvPr id="9" name="Down Arrow 8"/>
          <p:cNvSpPr>
            <a:spLocks noChangeArrowheads="1"/>
          </p:cNvSpPr>
          <p:nvPr/>
        </p:nvSpPr>
        <p:spPr bwMode="auto">
          <a:xfrm rot="-2328695">
            <a:off x="4882707" y="4894324"/>
            <a:ext cx="1295400" cy="1447800"/>
          </a:xfrm>
          <a:prstGeom prst="downArrow">
            <a:avLst>
              <a:gd name="adj1" fmla="val 50000"/>
              <a:gd name="adj2" fmla="val 49999"/>
            </a:avLst>
          </a:prstGeom>
          <a:solidFill>
            <a:schemeClr val="bg1"/>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ctrTitle"/>
          </p:nvPr>
        </p:nvSpPr>
        <p:spPr>
          <a:xfrm>
            <a:off x="0" y="0"/>
            <a:ext cx="9144000" cy="2819400"/>
          </a:xfrm>
        </p:spPr>
        <p:txBody>
          <a:bodyPr/>
          <a:lstStyle/>
          <a:p>
            <a:pPr eaLnBrk="1" hangingPunct="1"/>
            <a:r>
              <a:rPr lang="en-US" sz="4800" dirty="0" smtClean="0">
                <a:solidFill>
                  <a:schemeClr val="bg1"/>
                </a:solidFill>
              </a:rPr>
              <a:t>I.	</a:t>
            </a:r>
            <a:r>
              <a:rPr lang="en-US" sz="4800" dirty="0" err="1" smtClean="0">
                <a:solidFill>
                  <a:schemeClr val="bg1"/>
                </a:solidFill>
              </a:rPr>
              <a:t>Chúng</a:t>
            </a:r>
            <a:r>
              <a:rPr lang="en-US" sz="4800" dirty="0" smtClean="0">
                <a:solidFill>
                  <a:schemeClr val="bg1"/>
                </a:solidFill>
              </a:rPr>
              <a:t> </a:t>
            </a:r>
            <a:r>
              <a:rPr lang="en-US" sz="4800" dirty="0" err="1" smtClean="0">
                <a:solidFill>
                  <a:schemeClr val="bg1"/>
                </a:solidFill>
              </a:rPr>
              <a:t>ta</a:t>
            </a:r>
            <a:r>
              <a:rPr lang="en-US" sz="4800" dirty="0" smtClean="0">
                <a:solidFill>
                  <a:schemeClr val="bg1"/>
                </a:solidFill>
              </a:rPr>
              <a:t> </a:t>
            </a:r>
            <a:r>
              <a:rPr lang="en-US" sz="4800" dirty="0" err="1" smtClean="0">
                <a:solidFill>
                  <a:schemeClr val="bg1"/>
                </a:solidFill>
              </a:rPr>
              <a:t>trở</a:t>
            </a:r>
            <a:r>
              <a:rPr lang="en-US" sz="4800" dirty="0" smtClean="0">
                <a:solidFill>
                  <a:schemeClr val="bg1"/>
                </a:solidFill>
              </a:rPr>
              <a:t> </a:t>
            </a:r>
            <a:r>
              <a:rPr lang="en-US" sz="4800" dirty="0" err="1" smtClean="0">
                <a:solidFill>
                  <a:schemeClr val="bg1"/>
                </a:solidFill>
              </a:rPr>
              <a:t>nên</a:t>
            </a:r>
            <a:r>
              <a:rPr lang="en-US" sz="4800" dirty="0" smtClean="0">
                <a:solidFill>
                  <a:schemeClr val="bg1"/>
                </a:solidFill>
              </a:rPr>
              <a:t> </a:t>
            </a:r>
            <a:r>
              <a:rPr lang="en-US" sz="4800" dirty="0" err="1" smtClean="0">
                <a:solidFill>
                  <a:schemeClr val="bg1"/>
                </a:solidFill>
              </a:rPr>
              <a:t>giàu</a:t>
            </a:r>
            <a:r>
              <a:rPr lang="en-US" sz="4800" dirty="0" smtClean="0">
                <a:solidFill>
                  <a:schemeClr val="bg1"/>
                </a:solidFill>
              </a:rPr>
              <a:t> </a:t>
            </a:r>
            <a:r>
              <a:rPr lang="en-US" sz="4800" dirty="0" err="1" smtClean="0">
                <a:solidFill>
                  <a:schemeClr val="bg1"/>
                </a:solidFill>
              </a:rPr>
              <a:t>có</a:t>
            </a:r>
            <a:r>
              <a:rPr lang="en-US" sz="4800" dirty="0" smtClean="0">
                <a:solidFill>
                  <a:schemeClr val="bg1"/>
                </a:solidFill>
              </a:rPr>
              <a:t> </a:t>
            </a:r>
            <a:r>
              <a:rPr lang="en-US" sz="4800" dirty="0" err="1" smtClean="0">
                <a:solidFill>
                  <a:schemeClr val="bg1"/>
                </a:solidFill>
              </a:rPr>
              <a:t>khi</a:t>
            </a:r>
            <a:r>
              <a:rPr lang="en-US" sz="4800" dirty="0" smtClean="0">
                <a:solidFill>
                  <a:schemeClr val="bg1"/>
                </a:solidFill>
              </a:rPr>
              <a:t> </a:t>
            </a:r>
            <a:r>
              <a:rPr lang="en-US" sz="4800" dirty="0" err="1" smtClean="0">
                <a:solidFill>
                  <a:schemeClr val="bg1"/>
                </a:solidFill>
              </a:rPr>
              <a:t>làm</a:t>
            </a:r>
            <a:r>
              <a:rPr lang="en-US" sz="4800" dirty="0" smtClean="0">
                <a:solidFill>
                  <a:schemeClr val="bg1"/>
                </a:solidFill>
              </a:rPr>
              <a:t> </a:t>
            </a:r>
            <a:r>
              <a:rPr lang="en-US" sz="4800" dirty="0" err="1" smtClean="0">
                <a:solidFill>
                  <a:schemeClr val="bg1"/>
                </a:solidFill>
              </a:rPr>
              <a:t>theo</a:t>
            </a:r>
            <a:r>
              <a:rPr lang="en-US" sz="4800" dirty="0" smtClean="0">
                <a:solidFill>
                  <a:schemeClr val="bg1"/>
                </a:solidFill>
              </a:rPr>
              <a:t> </a:t>
            </a:r>
            <a:r>
              <a:rPr lang="en-US" sz="4800" dirty="0" err="1" smtClean="0">
                <a:solidFill>
                  <a:schemeClr val="bg1"/>
                </a:solidFill>
              </a:rPr>
              <a:t>những</a:t>
            </a:r>
            <a:r>
              <a:rPr lang="en-US" sz="4800" dirty="0" smtClean="0">
                <a:solidFill>
                  <a:schemeClr val="bg1"/>
                </a:solidFill>
              </a:rPr>
              <a:t> </a:t>
            </a:r>
            <a:r>
              <a:rPr lang="en-US" sz="4800" dirty="0" err="1" smtClean="0">
                <a:solidFill>
                  <a:schemeClr val="bg1"/>
                </a:solidFill>
              </a:rPr>
              <a:t>người</a:t>
            </a:r>
            <a:r>
              <a:rPr lang="en-US" sz="4800" dirty="0" smtClean="0">
                <a:solidFill>
                  <a:schemeClr val="bg1"/>
                </a:solidFill>
              </a:rPr>
              <a:t> </a:t>
            </a:r>
            <a:r>
              <a:rPr lang="en-US" sz="4800" dirty="0" err="1" smtClean="0">
                <a:solidFill>
                  <a:schemeClr val="bg1"/>
                </a:solidFill>
              </a:rPr>
              <a:t>thật</a:t>
            </a:r>
            <a:r>
              <a:rPr lang="en-US" sz="4800" dirty="0" smtClean="0">
                <a:solidFill>
                  <a:schemeClr val="bg1"/>
                </a:solidFill>
              </a:rPr>
              <a:t> </a:t>
            </a:r>
            <a:r>
              <a:rPr lang="en-US" sz="4800" dirty="0" err="1" smtClean="0">
                <a:solidFill>
                  <a:srgbClr val="FFFF00"/>
                </a:solidFill>
              </a:rPr>
              <a:t>sự</a:t>
            </a:r>
            <a:r>
              <a:rPr lang="en-US" sz="4800" dirty="0" smtClean="0">
                <a:solidFill>
                  <a:srgbClr val="FFFF00"/>
                </a:solidFill>
              </a:rPr>
              <a:t> </a:t>
            </a:r>
            <a:r>
              <a:rPr lang="en-US" sz="4800" dirty="0" err="1" smtClean="0">
                <a:solidFill>
                  <a:srgbClr val="FFFF00"/>
                </a:solidFill>
              </a:rPr>
              <a:t>giàu</a:t>
            </a:r>
            <a:r>
              <a:rPr lang="en-US" sz="4800" dirty="0" smtClean="0">
                <a:solidFill>
                  <a:schemeClr val="bg1"/>
                </a:solidFill>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rPr>
              <a:t>Subtitle</a:t>
            </a:r>
          </a:p>
        </p:txBody>
      </p:sp>
      <p:pic>
        <p:nvPicPr>
          <p:cNvPr id="177156" name="Picture 4" descr="the-widows-mites-zoom.jpg"/>
          <p:cNvPicPr>
            <a:picLocks noChangeAspect="1"/>
          </p:cNvPicPr>
          <p:nvPr/>
        </p:nvPicPr>
        <p:blipFill>
          <a:blip r:embed="rId2" cstate="print"/>
          <a:srcRect/>
          <a:stretch>
            <a:fillRect/>
          </a:stretch>
        </p:blipFill>
        <p:spPr bwMode="auto">
          <a:xfrm>
            <a:off x="0" y="2762250"/>
            <a:ext cx="9144000" cy="4095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5029200" y="4267200"/>
            <a:ext cx="3429000" cy="1828800"/>
          </a:xfrm>
        </p:spPr>
        <p:txBody>
          <a:bodyPr/>
          <a:lstStyle/>
          <a:p>
            <a:pPr eaLnBrk="1" hangingPunct="1"/>
            <a:r>
              <a:rPr lang="en-US" smtClean="0"/>
              <a:t>Napoleon Hill</a:t>
            </a:r>
          </a:p>
        </p:txBody>
      </p:sp>
      <p:pic>
        <p:nvPicPr>
          <p:cNvPr id="267266" name="Picture 4" descr="napoleon-hill.jpg"/>
          <p:cNvPicPr>
            <a:picLocks noChangeAspect="1"/>
          </p:cNvPicPr>
          <p:nvPr/>
        </p:nvPicPr>
        <p:blipFill>
          <a:blip r:embed="rId3"/>
          <a:srcRect b="1923"/>
          <a:stretch>
            <a:fillRect/>
          </a:stretch>
        </p:blipFill>
        <p:spPr bwMode="auto">
          <a:xfrm>
            <a:off x="0" y="0"/>
            <a:ext cx="3302000" cy="3886200"/>
          </a:xfrm>
          <a:prstGeom prst="rect">
            <a:avLst/>
          </a:prstGeom>
          <a:noFill/>
          <a:ln w="9525">
            <a:noFill/>
            <a:miter lim="800000"/>
            <a:headEnd/>
            <a:tailEnd/>
          </a:ln>
        </p:spPr>
      </p:pic>
      <p:pic>
        <p:nvPicPr>
          <p:cNvPr id="6" name="Picture 5" descr="napoleon hill tgrbook.jpg"/>
          <p:cNvPicPr>
            <a:picLocks noChangeAspect="1"/>
          </p:cNvPicPr>
          <p:nvPr/>
        </p:nvPicPr>
        <p:blipFill>
          <a:blip r:embed="rId4"/>
          <a:srcRect/>
          <a:stretch>
            <a:fillRect/>
          </a:stretch>
        </p:blipFill>
        <p:spPr bwMode="auto">
          <a:xfrm>
            <a:off x="4800600" y="0"/>
            <a:ext cx="4572000" cy="6858000"/>
          </a:xfrm>
          <a:prstGeom prst="rect">
            <a:avLst/>
          </a:prstGeom>
          <a:noFill/>
          <a:ln w="9525">
            <a:noFill/>
            <a:miter lim="800000"/>
            <a:headEnd/>
            <a:tailEnd/>
          </a:ln>
        </p:spPr>
      </p:pic>
      <p:pic>
        <p:nvPicPr>
          <p:cNvPr id="8" name="Picture 7" descr="Napoleon hill.jpeg"/>
          <p:cNvPicPr>
            <a:picLocks noChangeAspect="1"/>
          </p:cNvPicPr>
          <p:nvPr/>
        </p:nvPicPr>
        <p:blipFill>
          <a:blip r:embed="rId5"/>
          <a:srcRect l="10394"/>
          <a:stretch>
            <a:fillRect/>
          </a:stretch>
        </p:blipFill>
        <p:spPr bwMode="auto">
          <a:xfrm>
            <a:off x="0" y="3886200"/>
            <a:ext cx="2627313" cy="2971800"/>
          </a:xfrm>
          <a:prstGeom prst="rect">
            <a:avLst/>
          </a:prstGeom>
          <a:noFill/>
          <a:ln w="9525">
            <a:noFill/>
            <a:miter lim="800000"/>
            <a:headEnd/>
            <a:tailEnd/>
          </a:ln>
        </p:spPr>
      </p:pic>
      <p:pic>
        <p:nvPicPr>
          <p:cNvPr id="7" name="Picture 6" descr="ThinkAndGrowRich.jpg"/>
          <p:cNvPicPr>
            <a:picLocks noChangeAspect="1"/>
          </p:cNvPicPr>
          <p:nvPr/>
        </p:nvPicPr>
        <p:blipFill>
          <a:blip r:embed="rId6"/>
          <a:srcRect/>
          <a:stretch>
            <a:fillRect/>
          </a:stretch>
        </p:blipFill>
        <p:spPr bwMode="auto">
          <a:xfrm rot="1143128">
            <a:off x="2151063" y="2921000"/>
            <a:ext cx="2778125" cy="38385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3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4" descr="hands.jpg"/>
          <p:cNvPicPr>
            <a:picLocks noChangeAspect="1"/>
          </p:cNvPicPr>
          <p:nvPr/>
        </p:nvPicPr>
        <p:blipFill>
          <a:blip r:embed="rId2" cstate="print"/>
          <a:srcRect/>
          <a:stretch>
            <a:fillRect/>
          </a:stretch>
        </p:blipFill>
        <p:spPr bwMode="auto">
          <a:xfrm>
            <a:off x="3965575" y="0"/>
            <a:ext cx="5178425" cy="6858000"/>
          </a:xfrm>
          <a:prstGeom prst="rect">
            <a:avLst/>
          </a:prstGeom>
          <a:noFill/>
          <a:ln w="9525">
            <a:noFill/>
            <a:miter lim="800000"/>
            <a:headEnd/>
            <a:tailEnd/>
          </a:ln>
        </p:spPr>
      </p:pic>
      <p:sp>
        <p:nvSpPr>
          <p:cNvPr id="179203" name="Rectangle 2"/>
          <p:cNvSpPr>
            <a:spLocks noGrp="1" noChangeArrowheads="1"/>
          </p:cNvSpPr>
          <p:nvPr>
            <p:ph type="ctrTitle"/>
          </p:nvPr>
        </p:nvSpPr>
        <p:spPr>
          <a:xfrm>
            <a:off x="228600" y="-76200"/>
            <a:ext cx="8610600" cy="2590800"/>
          </a:xfrm>
        </p:spPr>
        <p:txBody>
          <a:bodyPr>
            <a:normAutofit/>
          </a:bodyPr>
          <a:lstStyle/>
          <a:p>
            <a:pPr eaLnBrk="1" hangingPunct="1"/>
            <a:r>
              <a:rPr lang="en-US" dirty="0" smtClean="0">
                <a:solidFill>
                  <a:schemeClr val="bg1"/>
                </a:solidFill>
              </a:rPr>
              <a:t>A.  </a:t>
            </a:r>
            <a:r>
              <a:rPr lang="en-US" dirty="0" err="1" smtClean="0">
                <a:solidFill>
                  <a:schemeClr val="bg1"/>
                </a:solidFill>
              </a:rPr>
              <a:t>Phao-lô</a:t>
            </a:r>
            <a:r>
              <a:rPr lang="en-US" dirty="0" smtClean="0">
                <a:solidFill>
                  <a:schemeClr val="bg1"/>
                </a:solidFill>
              </a:rPr>
              <a:t> </a:t>
            </a:r>
            <a:r>
              <a:rPr lang="en-US" dirty="0" err="1" smtClean="0">
                <a:solidFill>
                  <a:schemeClr val="bg1"/>
                </a:solidFill>
              </a:rPr>
              <a:t>đưa</a:t>
            </a:r>
            <a:r>
              <a:rPr lang="en-US" dirty="0" smtClean="0">
                <a:solidFill>
                  <a:schemeClr val="bg1"/>
                </a:solidFill>
              </a:rPr>
              <a:t> </a:t>
            </a:r>
            <a:r>
              <a:rPr lang="en-US" dirty="0" err="1" smtClean="0">
                <a:solidFill>
                  <a:schemeClr val="bg1"/>
                </a:solidFill>
              </a:rPr>
              <a:t>ra</a:t>
            </a:r>
            <a:r>
              <a:rPr lang="en-US" dirty="0" smtClean="0">
                <a:solidFill>
                  <a:schemeClr val="bg1"/>
                </a:solidFill>
              </a:rPr>
              <a:t> </a:t>
            </a:r>
            <a:r>
              <a:rPr lang="en-US" dirty="0" err="1" smtClean="0">
                <a:solidFill>
                  <a:srgbClr val="FFFF00"/>
                </a:solidFill>
              </a:rPr>
              <a:t>hai</a:t>
            </a:r>
            <a:r>
              <a:rPr lang="en-US" dirty="0" smtClean="0">
                <a:solidFill>
                  <a:srgbClr val="FFFF00"/>
                </a:solidFill>
              </a:rPr>
              <a:t> </a:t>
            </a:r>
            <a:r>
              <a:rPr lang="en-US" dirty="0" err="1" smtClean="0">
                <a:solidFill>
                  <a:srgbClr val="FFFF00"/>
                </a:solidFill>
              </a:rPr>
              <a:t>điển</a:t>
            </a:r>
            <a:r>
              <a:rPr lang="en-US" dirty="0" smtClean="0">
                <a:solidFill>
                  <a:srgbClr val="FFFF00"/>
                </a:solidFill>
              </a:rPr>
              <a:t> </a:t>
            </a:r>
            <a:r>
              <a:rPr lang="en-US" dirty="0" err="1" smtClean="0">
                <a:solidFill>
                  <a:srgbClr val="FFFF00"/>
                </a:solidFill>
              </a:rPr>
              <a:t>hình</a:t>
            </a:r>
            <a:r>
              <a:rPr lang="en-US" dirty="0" smtClean="0">
                <a:solidFill>
                  <a:srgbClr val="FFFF00"/>
                </a:solidFill>
              </a:rPr>
              <a:t> </a:t>
            </a:r>
            <a:r>
              <a:rPr lang="en-US" dirty="0" smtClean="0"/>
              <a:t>of </a:t>
            </a:r>
            <a:r>
              <a:rPr lang="en-US" dirty="0" err="1" smtClean="0">
                <a:solidFill>
                  <a:schemeClr val="bg1"/>
                </a:solidFill>
              </a:rPr>
              <a:t>trở</a:t>
            </a:r>
            <a:r>
              <a:rPr lang="en-US" dirty="0" smtClean="0">
                <a:solidFill>
                  <a:schemeClr val="bg1"/>
                </a:solidFill>
              </a:rPr>
              <a:t> </a:t>
            </a:r>
            <a:r>
              <a:rPr lang="en-US" dirty="0" err="1" smtClean="0">
                <a:solidFill>
                  <a:schemeClr val="bg1"/>
                </a:solidFill>
              </a:rPr>
              <a:t>thành</a:t>
            </a:r>
            <a:r>
              <a:rPr lang="en-US" dirty="0" smtClean="0">
                <a:solidFill>
                  <a:schemeClr val="bg1"/>
                </a:solidFill>
              </a:rPr>
              <a:t> </a:t>
            </a:r>
            <a:r>
              <a:rPr lang="en-US" dirty="0" err="1" smtClean="0">
                <a:solidFill>
                  <a:schemeClr val="bg1"/>
                </a:solidFill>
              </a:rPr>
              <a:t>giàu</a:t>
            </a:r>
            <a:r>
              <a:rPr lang="en-US" dirty="0" smtClean="0">
                <a:solidFill>
                  <a:schemeClr val="bg1"/>
                </a:solidFill>
              </a:rPr>
              <a:t> qua </a:t>
            </a:r>
            <a:r>
              <a:rPr lang="en-US" dirty="0" err="1" smtClean="0">
                <a:solidFill>
                  <a:srgbClr val="FFC000"/>
                </a:solidFill>
              </a:rPr>
              <a:t>hai</a:t>
            </a:r>
            <a:r>
              <a:rPr lang="en-US" dirty="0" smtClean="0">
                <a:solidFill>
                  <a:srgbClr val="FFC000"/>
                </a:solidFill>
              </a:rPr>
              <a:t> </a:t>
            </a:r>
            <a:r>
              <a:rPr lang="en-US" dirty="0" err="1" smtClean="0">
                <a:solidFill>
                  <a:srgbClr val="FFC000"/>
                </a:solidFill>
              </a:rPr>
              <a:t>cách</a:t>
            </a:r>
            <a:r>
              <a:rPr lang="en-US" dirty="0" smtClean="0">
                <a:solidFill>
                  <a:srgbClr val="FFC000"/>
                </a:solidFill>
              </a:rPr>
              <a:t> </a:t>
            </a:r>
            <a:r>
              <a:rPr lang="en-US" dirty="0" err="1" smtClean="0">
                <a:solidFill>
                  <a:srgbClr val="FFC000"/>
                </a:solidFill>
              </a:rPr>
              <a:t>dâng</a:t>
            </a:r>
            <a:r>
              <a:rPr lang="en-US" dirty="0" smtClean="0">
                <a:solidFill>
                  <a:srgbClr val="FFC000"/>
                </a:solidFill>
              </a:rPr>
              <a:t> </a:t>
            </a:r>
            <a:r>
              <a:rPr lang="en-US" dirty="0" err="1" smtClean="0">
                <a:solidFill>
                  <a:srgbClr val="FFC000"/>
                </a:solidFill>
              </a:rPr>
              <a:t>hiến</a:t>
            </a:r>
            <a:r>
              <a:rPr lang="en-US" dirty="0" smtClean="0">
                <a:solidFill>
                  <a:srgbClr val="FFC000"/>
                </a:solidFill>
              </a:rPr>
              <a:t> </a:t>
            </a:r>
            <a:r>
              <a:rPr lang="en-US" dirty="0" err="1" smtClean="0">
                <a:solidFill>
                  <a:srgbClr val="FFC000"/>
                </a:solidFill>
              </a:rPr>
              <a:t>rộng</a:t>
            </a:r>
            <a:r>
              <a:rPr lang="en-US" dirty="0" smtClean="0">
                <a:solidFill>
                  <a:srgbClr val="FFC000"/>
                </a:solidFill>
              </a:rPr>
              <a:t> </a:t>
            </a:r>
            <a:r>
              <a:rPr lang="en-US" dirty="0" err="1" smtClean="0">
                <a:solidFill>
                  <a:srgbClr val="FFC000"/>
                </a:solidFill>
              </a:rPr>
              <a:t>rãi</a:t>
            </a:r>
            <a:r>
              <a:rPr lang="en-US" dirty="0" smtClean="0">
                <a:solidFill>
                  <a:srgbClr val="FFC000"/>
                </a:solidFill>
              </a:rPr>
              <a:t>  (II </a:t>
            </a:r>
            <a:r>
              <a:rPr lang="en-US" dirty="0" err="1" smtClean="0">
                <a:solidFill>
                  <a:srgbClr val="FFC000"/>
                </a:solidFill>
              </a:rPr>
              <a:t>Cô</a:t>
            </a:r>
            <a:r>
              <a:rPr lang="en-US" dirty="0" smtClean="0">
                <a:solidFill>
                  <a:srgbClr val="FFC000"/>
                </a:solidFill>
              </a:rPr>
              <a:t> 8:1-9).</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1028"/>
          <p:cNvPicPr>
            <a:picLocks noChangeAspect="1" noChangeArrowheads="1"/>
          </p:cNvPicPr>
          <p:nvPr/>
        </p:nvPicPr>
        <p:blipFill>
          <a:blip r:embed="rId2" cstate="print"/>
          <a:srcRect/>
          <a:stretch>
            <a:fillRect/>
          </a:stretch>
        </p:blipFill>
        <p:spPr bwMode="auto">
          <a:xfrm>
            <a:off x="685800" y="952500"/>
            <a:ext cx="7848600" cy="5219700"/>
          </a:xfrm>
          <a:prstGeom prst="rect">
            <a:avLst/>
          </a:prstGeom>
          <a:noFill/>
          <a:ln w="9525">
            <a:noFill/>
            <a:miter lim="800000"/>
            <a:headEnd/>
            <a:tailEnd/>
          </a:ln>
        </p:spPr>
      </p:pic>
      <p:sp>
        <p:nvSpPr>
          <p:cNvPr id="180227" name="Rectangle 2"/>
          <p:cNvSpPr>
            <a:spLocks noGrp="1" noChangeArrowheads="1"/>
          </p:cNvSpPr>
          <p:nvPr>
            <p:ph type="ctrTitle"/>
          </p:nvPr>
        </p:nvSpPr>
        <p:spPr>
          <a:xfrm>
            <a:off x="4343400" y="914400"/>
            <a:ext cx="4800600" cy="1676400"/>
          </a:xfrm>
          <a:solidFill>
            <a:srgbClr val="333399"/>
          </a:solidFill>
        </p:spPr>
        <p:txBody>
          <a:bodyPr/>
          <a:lstStyle/>
          <a:p>
            <a:pPr eaLnBrk="1" hangingPunct="1"/>
            <a:r>
              <a:rPr lang="en-US" sz="4800" dirty="0" smtClean="0">
                <a:solidFill>
                  <a:schemeClr val="bg1"/>
                </a:solidFill>
              </a:rPr>
              <a:t>1. </a:t>
            </a:r>
            <a:r>
              <a:rPr lang="en-US" sz="4800" dirty="0" err="1" smtClean="0">
                <a:solidFill>
                  <a:schemeClr val="bg1"/>
                </a:solidFill>
              </a:rPr>
              <a:t>Những</a:t>
            </a:r>
            <a:r>
              <a:rPr lang="en-US" sz="4800" dirty="0" smtClean="0">
                <a:solidFill>
                  <a:schemeClr val="bg1"/>
                </a:solidFill>
              </a:rPr>
              <a:t> </a:t>
            </a:r>
            <a:r>
              <a:rPr lang="en-US" sz="4800" dirty="0" err="1" smtClean="0">
                <a:solidFill>
                  <a:schemeClr val="bg1"/>
                </a:solidFill>
              </a:rPr>
              <a:t>người</a:t>
            </a:r>
            <a:r>
              <a:rPr lang="en-US" sz="4800" dirty="0" smtClean="0">
                <a:solidFill>
                  <a:schemeClr val="bg1"/>
                </a:solidFill>
              </a:rPr>
              <a:t> </a:t>
            </a:r>
            <a:r>
              <a:rPr lang="en-US" sz="4800" dirty="0" err="1" smtClean="0">
                <a:solidFill>
                  <a:schemeClr val="bg1"/>
                </a:solidFill>
              </a:rPr>
              <a:t>Maxêđoan</a:t>
            </a:r>
            <a:r>
              <a:rPr lang="en-US" sz="4800" dirty="0" smtClean="0">
                <a:solidFill>
                  <a:schemeClr val="bg1"/>
                </a:solidFill>
              </a:rPr>
              <a:t> </a:t>
            </a:r>
            <a:r>
              <a:rPr lang="en-US" sz="4800" dirty="0" err="1" smtClean="0">
                <a:solidFill>
                  <a:schemeClr val="bg1"/>
                </a:solidFill>
              </a:rPr>
              <a:t>giàu</a:t>
            </a:r>
            <a:endParaRPr lang="en-US" sz="4800" dirty="0" smtClean="0">
              <a:solidFill>
                <a:schemeClr val="bg1"/>
              </a:solidFill>
            </a:endParaRPr>
          </a:p>
        </p:txBody>
      </p:sp>
      <p:sp>
        <p:nvSpPr>
          <p:cNvPr id="4" name="Rectangle 3"/>
          <p:cNvSpPr txBox="1">
            <a:spLocks noChangeArrowheads="1"/>
          </p:cNvSpPr>
          <p:nvPr/>
        </p:nvSpPr>
        <p:spPr bwMode="auto">
          <a:xfrm>
            <a:off x="152400" y="152400"/>
            <a:ext cx="6400800" cy="914400"/>
          </a:xfrm>
          <a:prstGeom prst="rect">
            <a:avLst/>
          </a:prstGeom>
          <a:noFill/>
          <a:ln w="9525">
            <a:noFill/>
            <a:miter lim="800000"/>
            <a:headEnd/>
            <a:tailEnd/>
          </a:ln>
        </p:spPr>
        <p:txBody>
          <a:bodyPr/>
          <a:lstStyle/>
          <a:p>
            <a:pPr>
              <a:spcBef>
                <a:spcPct val="20000"/>
              </a:spcBef>
              <a:defRPr/>
            </a:pPr>
            <a:r>
              <a:rPr lang="en-US" sz="3200" b="1" i="1" kern="0" dirty="0">
                <a:solidFill>
                  <a:srgbClr val="FFFFFF"/>
                </a:solidFill>
                <a:latin typeface="Arial"/>
                <a:ea typeface="ＭＳ Ｐゴシック"/>
              </a:rPr>
              <a:t>Examples of real wealth...</a:t>
            </a:r>
          </a:p>
        </p:txBody>
      </p:sp>
      <p:sp>
        <p:nvSpPr>
          <p:cNvPr id="180229" name="TextBox 6"/>
          <p:cNvSpPr txBox="1">
            <a:spLocks noChangeArrowheads="1"/>
          </p:cNvSpPr>
          <p:nvPr/>
        </p:nvSpPr>
        <p:spPr bwMode="auto">
          <a:xfrm>
            <a:off x="228600" y="990600"/>
            <a:ext cx="4134465" cy="369332"/>
          </a:xfrm>
          <a:prstGeom prst="rect">
            <a:avLst/>
          </a:prstGeom>
          <a:solidFill>
            <a:srgbClr val="000000"/>
          </a:solidFill>
          <a:ln w="9525">
            <a:noFill/>
            <a:miter lim="800000"/>
            <a:headEnd/>
            <a:tailEnd/>
          </a:ln>
        </p:spPr>
        <p:txBody>
          <a:bodyPr wrap="none">
            <a:spAutoFit/>
          </a:bodyPr>
          <a:lstStyle/>
          <a:p>
            <a:pPr eaLnBrk="0" hangingPunct="0"/>
            <a:r>
              <a:rPr lang="en-US" dirty="0" err="1" smtClean="0">
                <a:solidFill>
                  <a:srgbClr val="FFFFFF"/>
                </a:solidFill>
                <a:latin typeface="Arial" pitchFamily="34" charset="0"/>
                <a:cs typeface="Arial" pitchFamily="34" charset="0"/>
              </a:rPr>
              <a:t>Khu</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vực</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nghèo</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khó</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nhưng</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sống</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giàu</a:t>
            </a:r>
            <a:r>
              <a:rPr lang="en-US" dirty="0" smtClean="0">
                <a:solidFill>
                  <a:srgbClr val="FFFFFF"/>
                </a:solidFill>
                <a:latin typeface="Arial" pitchFamily="34" charset="0"/>
                <a:cs typeface="Arial" pitchFamily="34" charset="0"/>
              </a:rPr>
              <a:t>”</a:t>
            </a:r>
            <a:endParaRPr lang="en-US" dirty="0">
              <a:solidFill>
                <a:srgbClr val="FFFFFF"/>
              </a:solidFill>
              <a:latin typeface="Arial" pitchFamily="34" charset="0"/>
              <a:cs typeface="Arial" pitchFamily="34" charset="0"/>
            </a:endParaRPr>
          </a:p>
        </p:txBody>
      </p:sp>
      <p:sp>
        <p:nvSpPr>
          <p:cNvPr id="7" name="Left Arrow 6"/>
          <p:cNvSpPr>
            <a:spLocks noChangeArrowheads="1"/>
          </p:cNvSpPr>
          <p:nvPr/>
        </p:nvSpPr>
        <p:spPr bwMode="auto">
          <a:xfrm>
            <a:off x="2971800" y="1295400"/>
            <a:ext cx="1905000" cy="685800"/>
          </a:xfrm>
          <a:prstGeom prst="leftArrow">
            <a:avLst>
              <a:gd name="adj1" fmla="val 50000"/>
              <a:gd name="adj2" fmla="val 50000"/>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685800" y="4419600"/>
            <a:ext cx="7772400" cy="1143000"/>
          </a:xfrm>
        </p:spPr>
        <p:txBody>
          <a:bodyPr/>
          <a:lstStyle/>
          <a:p>
            <a:pPr eaLnBrk="1" hangingPunct="1"/>
            <a:r>
              <a:rPr lang="en-US" b="1" dirty="0" err="1" smtClean="0">
                <a:solidFill>
                  <a:schemeClr val="bg1"/>
                </a:solidFill>
              </a:rPr>
              <a:t>Làm</a:t>
            </a:r>
            <a:r>
              <a:rPr lang="en-US" b="1" dirty="0" smtClean="0">
                <a:solidFill>
                  <a:schemeClr val="bg1"/>
                </a:solidFill>
              </a:rPr>
              <a:t> </a:t>
            </a:r>
            <a:r>
              <a:rPr lang="en-US" b="1" dirty="0" err="1" smtClean="0">
                <a:solidFill>
                  <a:schemeClr val="bg1"/>
                </a:solidFill>
              </a:rPr>
              <a:t>sao</a:t>
            </a:r>
            <a:r>
              <a:rPr lang="en-US" b="1" dirty="0" smtClean="0">
                <a:solidFill>
                  <a:schemeClr val="bg1"/>
                </a:solidFill>
              </a:rPr>
              <a:t> </a:t>
            </a:r>
            <a:r>
              <a:rPr lang="en-US" b="1" dirty="0" err="1" smtClean="0">
                <a:solidFill>
                  <a:schemeClr val="bg1"/>
                </a:solidFill>
              </a:rPr>
              <a:t>để</a:t>
            </a:r>
            <a:r>
              <a:rPr lang="en-US" b="1" dirty="0" smtClean="0">
                <a:solidFill>
                  <a:schemeClr val="bg1"/>
                </a:solidFill>
              </a:rPr>
              <a:t> </a:t>
            </a:r>
            <a:r>
              <a:rPr lang="en-US" b="1" dirty="0" err="1" smtClean="0">
                <a:solidFill>
                  <a:schemeClr val="bg1"/>
                </a:solidFill>
              </a:rPr>
              <a:t>giàu</a:t>
            </a:r>
            <a:r>
              <a:rPr lang="en-US" b="1" dirty="0" smtClean="0">
                <a:solidFill>
                  <a:schemeClr val="bg1"/>
                </a:solidFill>
              </a:rPr>
              <a:t> </a:t>
            </a:r>
            <a:r>
              <a:rPr lang="en-US" b="1" dirty="0" err="1" smtClean="0">
                <a:solidFill>
                  <a:schemeClr val="bg1"/>
                </a:solidFill>
              </a:rPr>
              <a:t>có</a:t>
            </a:r>
            <a:r>
              <a:rPr lang="en-US" b="1" dirty="0">
                <a:solidFill>
                  <a:schemeClr val="bg1"/>
                </a:solidFill>
              </a:rPr>
              <a:t>?</a:t>
            </a:r>
            <a:endParaRPr lang="en-US" b="1" dirty="0" smtClean="0">
              <a:solidFill>
                <a:schemeClr val="bg1"/>
              </a:solidFill>
            </a:endParaRPr>
          </a:p>
        </p:txBody>
      </p:sp>
      <p:pic>
        <p:nvPicPr>
          <p:cNvPr id="181251" name="Picture 3" descr="monopoly.jpeg"/>
          <p:cNvPicPr>
            <a:picLocks noChangeAspect="1"/>
          </p:cNvPicPr>
          <p:nvPr/>
        </p:nvPicPr>
        <p:blipFill>
          <a:blip r:embed="rId2" cstate="print"/>
          <a:srcRect/>
          <a:stretch>
            <a:fillRect/>
          </a:stretch>
        </p:blipFill>
        <p:spPr bwMode="auto">
          <a:xfrm>
            <a:off x="2514600" y="381000"/>
            <a:ext cx="4191000" cy="4191000"/>
          </a:xfrm>
          <a:prstGeom prst="rect">
            <a:avLst/>
          </a:prstGeom>
          <a:noFill/>
          <a:ln w="9525">
            <a:noFill/>
            <a:miter lim="800000"/>
            <a:headEnd/>
            <a:tailEnd/>
          </a:ln>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rPr>
              <a:t>2 Corinthians 8:1-15</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4" descr="Ntiochus IV0003"/>
          <p:cNvPicPr>
            <a:picLocks noChangeAspect="1" noChangeArrowheads="1"/>
          </p:cNvPicPr>
          <p:nvPr/>
        </p:nvPicPr>
        <p:blipFill>
          <a:blip r:embed="rId2" cstate="print">
            <a:lum bright="8000"/>
          </a:blip>
          <a:srcRect t="37717" r="2556" b="18729"/>
          <a:stretch>
            <a:fillRect/>
          </a:stretch>
        </p:blipFill>
        <p:spPr bwMode="auto">
          <a:xfrm>
            <a:off x="685800" y="838200"/>
            <a:ext cx="8077200" cy="5105400"/>
          </a:xfrm>
          <a:prstGeom prst="rect">
            <a:avLst/>
          </a:prstGeom>
          <a:noFill/>
          <a:ln w="9525">
            <a:noFill/>
            <a:miter lim="800000"/>
            <a:headEnd/>
            <a:tailEnd/>
          </a:ln>
        </p:spPr>
      </p:pic>
      <p:sp>
        <p:nvSpPr>
          <p:cNvPr id="182275"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2276"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2277"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2278"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7187" name="Text Box 19"/>
          <p:cNvSpPr txBox="1">
            <a:spLocks noChangeArrowheads="1"/>
          </p:cNvSpPr>
          <p:nvPr/>
        </p:nvSpPr>
        <p:spPr bwMode="auto">
          <a:xfrm>
            <a:off x="0" y="6029325"/>
            <a:ext cx="9144000" cy="523875"/>
          </a:xfrm>
          <a:prstGeom prst="rect">
            <a:avLst/>
          </a:prstGeom>
          <a:noFill/>
          <a:ln w="9525">
            <a:noFill/>
            <a:miter lim="800000"/>
            <a:headEnd/>
            <a:tailEnd/>
          </a:ln>
        </p:spPr>
        <p:txBody>
          <a:bodyPr>
            <a:spAutoFit/>
          </a:bodyPr>
          <a:lstStyle/>
          <a:p>
            <a:pPr algn="ctr" eaLnBrk="0" hangingPunct="0">
              <a:spcBef>
                <a:spcPct val="50000"/>
              </a:spcBef>
            </a:pPr>
            <a:r>
              <a:rPr lang="en-GB" sz="2800" b="1">
                <a:solidFill>
                  <a:srgbClr val="FFFFFF"/>
                </a:solidFill>
                <a:latin typeface="Comic Sans MS" pitchFamily="66" charset="0"/>
              </a:rPr>
              <a:t>Paul redefines true wealth</a:t>
            </a:r>
          </a:p>
        </p:txBody>
      </p:sp>
      <p:sp>
        <p:nvSpPr>
          <p:cNvPr id="182280"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2281"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2282"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2283"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2284" name="TextBox 6"/>
          <p:cNvSpPr txBox="1">
            <a:spLocks noChangeArrowheads="1"/>
          </p:cNvSpPr>
          <p:nvPr/>
        </p:nvSpPr>
        <p:spPr bwMode="auto">
          <a:xfrm>
            <a:off x="2209800" y="1371600"/>
            <a:ext cx="1261884" cy="369332"/>
          </a:xfrm>
          <a:prstGeom prst="rect">
            <a:avLst/>
          </a:prstGeom>
          <a:solidFill>
            <a:srgbClr val="000000"/>
          </a:solidFill>
          <a:ln w="9525">
            <a:noFill/>
            <a:miter lim="800000"/>
            <a:headEnd/>
            <a:tailEnd/>
          </a:ln>
        </p:spPr>
        <p:txBody>
          <a:bodyPr wrap="none">
            <a:spAutoFit/>
          </a:bodyPr>
          <a:lstStyle/>
          <a:p>
            <a:pPr eaLnBrk="0" hangingPunct="0"/>
            <a:r>
              <a:rPr lang="en-US" dirty="0" err="1" smtClean="0">
                <a:solidFill>
                  <a:srgbClr val="FFFFFF"/>
                </a:solidFill>
                <a:latin typeface="Arial" pitchFamily="34" charset="0"/>
                <a:cs typeface="Arial" pitchFamily="34" charset="0"/>
              </a:rPr>
              <a:t>Maxêđoan</a:t>
            </a:r>
            <a:endParaRPr lang="en-US" dirty="0">
              <a:solidFill>
                <a:srgbClr val="FFFFFF"/>
              </a:solidFill>
              <a:latin typeface="Arial" pitchFamily="34" charset="0"/>
              <a:cs typeface="Arial" pitchFamily="34" charset="0"/>
            </a:endParaRPr>
          </a:p>
        </p:txBody>
      </p:sp>
      <p:sp>
        <p:nvSpPr>
          <p:cNvPr id="182285" name="TextBox 6"/>
          <p:cNvSpPr txBox="1">
            <a:spLocks noChangeArrowheads="1"/>
          </p:cNvSpPr>
          <p:nvPr/>
        </p:nvSpPr>
        <p:spPr bwMode="auto">
          <a:xfrm>
            <a:off x="2514600" y="4567238"/>
            <a:ext cx="1056700" cy="369332"/>
          </a:xfrm>
          <a:prstGeom prst="rect">
            <a:avLst/>
          </a:prstGeom>
          <a:solidFill>
            <a:srgbClr val="000000"/>
          </a:solidFill>
          <a:ln w="9525">
            <a:noFill/>
            <a:miter lim="800000"/>
            <a:headEnd/>
            <a:tailEnd/>
          </a:ln>
        </p:spPr>
        <p:txBody>
          <a:bodyPr wrap="none">
            <a:spAutoFit/>
          </a:bodyPr>
          <a:lstStyle/>
          <a:p>
            <a:pPr eaLnBrk="0" hangingPunct="0"/>
            <a:r>
              <a:rPr lang="en-US" dirty="0" err="1" smtClean="0">
                <a:solidFill>
                  <a:srgbClr val="FFFFFF"/>
                </a:solidFill>
                <a:latin typeface="Arial" pitchFamily="34" charset="0"/>
                <a:cs typeface="Arial" pitchFamily="34" charset="0"/>
              </a:rPr>
              <a:t>Côrinhtô</a:t>
            </a:r>
            <a:endParaRPr lang="en-US" dirty="0">
              <a:solidFill>
                <a:srgbClr val="FFFFFF"/>
              </a:solidFill>
              <a:latin typeface="Arial" pitchFamily="34" charset="0"/>
              <a:cs typeface="Arial" pitchFamily="34"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algn="ctr" eaLnBrk="0" hangingPunct="0">
              <a:defRPr/>
            </a:pPr>
            <a:endParaRPr lang="en-US">
              <a:ln>
                <a:solidFill>
                  <a:srgbClr val="FFFF99"/>
                </a:solidFill>
              </a:ln>
              <a:solidFill>
                <a:srgbClr val="0000FF"/>
              </a:solidFill>
              <a:latin typeface="Times New Roman" charset="0"/>
              <a:ea typeface="ＭＳ Ｐゴシック"/>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p:spPr>
        <p:txBody>
          <a:bodyPr wrap="none" anchor="ctr"/>
          <a:lstStyle/>
          <a:p>
            <a:pPr algn="ctr" eaLnBrk="0" hangingPunct="0"/>
            <a:endParaRPr lang="en-US">
              <a:solidFill>
                <a:srgbClr val="0000FF"/>
              </a:solidFill>
            </a:endParaRPr>
          </a:p>
        </p:txBody>
      </p:sp>
      <p:sp>
        <p:nvSpPr>
          <p:cNvPr id="23" name="Up Arrow 22"/>
          <p:cNvSpPr>
            <a:spLocks noChangeArrowheads="1"/>
          </p:cNvSpPr>
          <p:nvPr/>
        </p:nvSpPr>
        <p:spPr bwMode="auto">
          <a:xfrm rot="10800000">
            <a:off x="2667000" y="1828800"/>
            <a:ext cx="838200" cy="2743200"/>
          </a:xfrm>
          <a:prstGeom prst="upArrow">
            <a:avLst>
              <a:gd name="adj1" fmla="val 50000"/>
              <a:gd name="adj2" fmla="val 79439"/>
            </a:avLst>
          </a:prstGeom>
          <a:solidFill>
            <a:srgbClr val="800000"/>
          </a:solidFill>
          <a:ln w="9525">
            <a:solidFill>
              <a:schemeClr val="tx1"/>
            </a:solidFill>
            <a:round/>
            <a:headEnd/>
            <a:tailEnd/>
          </a:ln>
        </p:spPr>
        <p:txBody>
          <a:bodyPr/>
          <a:lstStyle/>
          <a:p>
            <a:pPr eaLnBrk="0" hangingPunct="0"/>
            <a:endParaRPr lang="en-US">
              <a:solidFill>
                <a:srgbClr val="000000"/>
              </a:solidFill>
            </a:endParaRPr>
          </a:p>
        </p:txBody>
      </p:sp>
      <p:sp>
        <p:nvSpPr>
          <p:cNvPr id="25" name="TextBox 6"/>
          <p:cNvSpPr txBox="1">
            <a:spLocks noChangeArrowheads="1"/>
          </p:cNvSpPr>
          <p:nvPr/>
        </p:nvSpPr>
        <p:spPr bwMode="auto">
          <a:xfrm>
            <a:off x="4038600" y="1600200"/>
            <a:ext cx="5105400" cy="3970318"/>
          </a:xfrm>
          <a:prstGeom prst="rect">
            <a:avLst/>
          </a:prstGeom>
          <a:solidFill>
            <a:srgbClr val="000000"/>
          </a:solidFill>
          <a:ln w="9525">
            <a:noFill/>
            <a:miter lim="800000"/>
            <a:headEnd/>
            <a:tailEnd/>
          </a:ln>
        </p:spPr>
        <p:txBody>
          <a:bodyPr>
            <a:spAutoFit/>
          </a:bodyPr>
          <a:lstStyle/>
          <a:p>
            <a:pPr marL="358775" indent="-358775" eaLnBrk="0" hangingPunct="0">
              <a:buFont typeface="Arial" pitchFamily="34" charset="0"/>
              <a:buChar char="•"/>
            </a:pPr>
            <a:r>
              <a:rPr lang="en-US" sz="2800" b="1" dirty="0" err="1" smtClean="0">
                <a:solidFill>
                  <a:srgbClr val="FFFFFF"/>
                </a:solidFill>
                <a:latin typeface="Arial" pitchFamily="34" charset="0"/>
              </a:rPr>
              <a:t>Người</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Maxêđoan</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cho</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thấy</a:t>
            </a:r>
            <a:r>
              <a:rPr lang="en-US" sz="2800" b="1" dirty="0" smtClean="0">
                <a:solidFill>
                  <a:srgbClr val="FFFFFF"/>
                </a:solidFill>
                <a:latin typeface="Arial" pitchFamily="34" charset="0"/>
              </a:rPr>
              <a:t>  </a:t>
            </a:r>
            <a:r>
              <a:rPr lang="ja-JP" altLang="en-US" sz="2800" b="1" smtClean="0">
                <a:solidFill>
                  <a:srgbClr val="FFFFFF"/>
                </a:solidFill>
                <a:latin typeface="Arial" pitchFamily="34" charset="0"/>
              </a:rPr>
              <a:t>“</a:t>
            </a:r>
            <a:r>
              <a:rPr lang="en-US" altLang="ja-JP" sz="2800" b="1" dirty="0" err="1" smtClean="0">
                <a:solidFill>
                  <a:srgbClr val="FFFFFF"/>
                </a:solidFill>
                <a:latin typeface="Arial" pitchFamily="34" charset="0"/>
              </a:rPr>
              <a:t>lòng</a:t>
            </a:r>
            <a:r>
              <a:rPr lang="en-US" altLang="ja-JP" sz="2800" b="1" dirty="0" smtClean="0">
                <a:solidFill>
                  <a:srgbClr val="FFFFFF"/>
                </a:solidFill>
                <a:latin typeface="Arial" pitchFamily="34" charset="0"/>
              </a:rPr>
              <a:t> </a:t>
            </a:r>
            <a:r>
              <a:rPr lang="en-US" altLang="ja-JP" sz="2800" b="1" dirty="0" err="1" smtClean="0">
                <a:solidFill>
                  <a:srgbClr val="FFFFFF"/>
                </a:solidFill>
                <a:latin typeface="Arial" pitchFamily="34" charset="0"/>
              </a:rPr>
              <a:t>rộng</a:t>
            </a:r>
            <a:r>
              <a:rPr lang="en-US" altLang="ja-JP" sz="2800" b="1" dirty="0" smtClean="0">
                <a:solidFill>
                  <a:srgbClr val="FFFFFF"/>
                </a:solidFill>
                <a:latin typeface="Arial" pitchFamily="34" charset="0"/>
              </a:rPr>
              <a:t> </a:t>
            </a:r>
            <a:r>
              <a:rPr lang="en-US" altLang="ja-JP" sz="2800" b="1" dirty="0" err="1" smtClean="0">
                <a:solidFill>
                  <a:srgbClr val="FFFFFF"/>
                </a:solidFill>
                <a:latin typeface="Arial" pitchFamily="34" charset="0"/>
              </a:rPr>
              <a:t>rãi</a:t>
            </a:r>
            <a:r>
              <a:rPr lang="en-US" altLang="ja-JP" sz="2800" b="1" dirty="0" smtClean="0">
                <a:solidFill>
                  <a:srgbClr val="FFFFFF"/>
                </a:solidFill>
                <a:latin typeface="Arial" pitchFamily="34" charset="0"/>
              </a:rPr>
              <a:t> </a:t>
            </a:r>
            <a:r>
              <a:rPr lang="en-US" altLang="ja-JP" sz="2800" b="1" dirty="0" err="1" smtClean="0">
                <a:solidFill>
                  <a:srgbClr val="FFFFFF"/>
                </a:solidFill>
                <a:latin typeface="Arial" pitchFamily="34" charset="0"/>
              </a:rPr>
              <a:t>giàu</a:t>
            </a:r>
            <a:r>
              <a:rPr lang="en-US" altLang="ja-JP" sz="2800" b="1" dirty="0" smtClean="0">
                <a:solidFill>
                  <a:srgbClr val="FFFFFF"/>
                </a:solidFill>
                <a:latin typeface="Arial" pitchFamily="34" charset="0"/>
              </a:rPr>
              <a:t> </a:t>
            </a:r>
            <a:r>
              <a:rPr lang="en-US" altLang="ja-JP" sz="2800" b="1" dirty="0" err="1" smtClean="0">
                <a:solidFill>
                  <a:srgbClr val="FFFFFF"/>
                </a:solidFill>
                <a:latin typeface="Arial" pitchFamily="34" charset="0"/>
              </a:rPr>
              <a:t>có</a:t>
            </a:r>
            <a:r>
              <a:rPr lang="ja-JP" altLang="en-US" sz="2800" b="1" smtClean="0">
                <a:solidFill>
                  <a:srgbClr val="FFFFFF"/>
                </a:solidFill>
                <a:latin typeface="Arial" pitchFamily="34" charset="0"/>
              </a:rPr>
              <a:t>”</a:t>
            </a:r>
            <a:r>
              <a:rPr lang="en-US" altLang="ja-JP" sz="2800" b="1" dirty="0" smtClean="0">
                <a:solidFill>
                  <a:srgbClr val="FFFFFF"/>
                </a:solidFill>
                <a:latin typeface="Arial" pitchFamily="34" charset="0"/>
              </a:rPr>
              <a:t> </a:t>
            </a:r>
            <a:r>
              <a:rPr lang="en-US" altLang="ja-JP" sz="2800" b="1" dirty="0">
                <a:solidFill>
                  <a:srgbClr val="FFFFFF"/>
                </a:solidFill>
                <a:latin typeface="Arial" pitchFamily="34" charset="0"/>
              </a:rPr>
              <a:t>(8:2).</a:t>
            </a:r>
          </a:p>
          <a:p>
            <a:pPr marL="358775" indent="-358775" eaLnBrk="0" hangingPunct="0">
              <a:buFont typeface="Arial" pitchFamily="34" charset="0"/>
              <a:buChar char="•"/>
            </a:pPr>
            <a:r>
              <a:rPr lang="en-US" sz="2800" b="1" dirty="0" err="1" smtClean="0">
                <a:solidFill>
                  <a:srgbClr val="FFFFFF"/>
                </a:solidFill>
                <a:latin typeface="Arial" pitchFamily="34" charset="0"/>
              </a:rPr>
              <a:t>Người</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Côrinhtô</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thì</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giàu</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có</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trong</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Đấng</a:t>
            </a:r>
            <a:r>
              <a:rPr lang="en-US" sz="2800" b="1" dirty="0" smtClean="0">
                <a:solidFill>
                  <a:srgbClr val="FFFFFF"/>
                </a:solidFill>
                <a:latin typeface="Arial" pitchFamily="34" charset="0"/>
              </a:rPr>
              <a:t> Christ (</a:t>
            </a:r>
            <a:r>
              <a:rPr lang="en-US" sz="2800" b="1" dirty="0">
                <a:solidFill>
                  <a:srgbClr val="FFFFFF"/>
                </a:solidFill>
                <a:latin typeface="Arial" pitchFamily="34" charset="0"/>
              </a:rPr>
              <a:t>8:9).</a:t>
            </a:r>
          </a:p>
          <a:p>
            <a:pPr marL="358775" indent="-358775" eaLnBrk="0" hangingPunct="0">
              <a:buFont typeface="Arial" pitchFamily="34" charset="0"/>
              <a:buChar char="•"/>
            </a:pPr>
            <a:r>
              <a:rPr lang="en-US" sz="2800" b="1" dirty="0" err="1" smtClean="0">
                <a:solidFill>
                  <a:srgbClr val="FFFFFF"/>
                </a:solidFill>
                <a:latin typeface="Arial" pitchFamily="34" charset="0"/>
              </a:rPr>
              <a:t>Chúa</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hứa</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rằng</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những</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ai</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đáp</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ứng</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một</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số</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điều</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kiện</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sẽ</a:t>
            </a:r>
            <a:r>
              <a:rPr lang="en-US" sz="2800" b="1" dirty="0" smtClean="0">
                <a:solidFill>
                  <a:srgbClr val="FFFFFF"/>
                </a:solidFill>
                <a:latin typeface="Arial" pitchFamily="34" charset="0"/>
              </a:rPr>
              <a:t> </a:t>
            </a:r>
            <a:r>
              <a:rPr lang="ja-JP" altLang="en-US" sz="2800" b="1" smtClean="0">
                <a:solidFill>
                  <a:srgbClr val="FFFFFF"/>
                </a:solidFill>
                <a:latin typeface="Arial" pitchFamily="34" charset="0"/>
              </a:rPr>
              <a:t>“</a:t>
            </a:r>
            <a:r>
              <a:rPr lang="en-US" altLang="ja-JP" sz="2800" b="1" dirty="0" err="1" smtClean="0">
                <a:solidFill>
                  <a:srgbClr val="FFFFFF"/>
                </a:solidFill>
                <a:latin typeface="Arial" pitchFamily="34" charset="0"/>
              </a:rPr>
              <a:t>được</a:t>
            </a:r>
            <a:r>
              <a:rPr lang="en-US" altLang="ja-JP" sz="2800" b="1" dirty="0" smtClean="0">
                <a:solidFill>
                  <a:srgbClr val="FFFFFF"/>
                </a:solidFill>
                <a:latin typeface="Arial" pitchFamily="34" charset="0"/>
              </a:rPr>
              <a:t> </a:t>
            </a:r>
            <a:r>
              <a:rPr lang="en-US" altLang="ja-JP" sz="2800" b="1" dirty="0" err="1" smtClean="0">
                <a:solidFill>
                  <a:srgbClr val="FFFFFF"/>
                </a:solidFill>
                <a:latin typeface="Arial" pitchFamily="34" charset="0"/>
              </a:rPr>
              <a:t>giàu</a:t>
            </a:r>
            <a:r>
              <a:rPr lang="en-US" altLang="ja-JP" sz="2800" b="1" dirty="0" smtClean="0">
                <a:solidFill>
                  <a:srgbClr val="FFFFFF"/>
                </a:solidFill>
                <a:latin typeface="Arial" pitchFamily="34" charset="0"/>
              </a:rPr>
              <a:t> </a:t>
            </a:r>
            <a:r>
              <a:rPr lang="en-US" altLang="ja-JP" sz="2800" b="1" dirty="0" err="1" smtClean="0">
                <a:solidFill>
                  <a:srgbClr val="FFFFFF"/>
                </a:solidFill>
                <a:latin typeface="Arial" pitchFamily="34" charset="0"/>
              </a:rPr>
              <a:t>trong</a:t>
            </a:r>
            <a:r>
              <a:rPr lang="en-US" altLang="ja-JP" sz="2800" b="1" dirty="0" smtClean="0">
                <a:solidFill>
                  <a:srgbClr val="FFFFFF"/>
                </a:solidFill>
                <a:latin typeface="Arial" pitchFamily="34" charset="0"/>
              </a:rPr>
              <a:t> </a:t>
            </a:r>
            <a:r>
              <a:rPr lang="en-US" altLang="ja-JP" sz="2800" b="1" dirty="0" err="1" smtClean="0">
                <a:solidFill>
                  <a:srgbClr val="FFFFFF"/>
                </a:solidFill>
                <a:latin typeface="Arial" pitchFamily="34" charset="0"/>
              </a:rPr>
              <a:t>mọi</a:t>
            </a:r>
            <a:r>
              <a:rPr lang="en-US" altLang="ja-JP" sz="2800" b="1" dirty="0" smtClean="0">
                <a:solidFill>
                  <a:srgbClr val="FFFFFF"/>
                </a:solidFill>
                <a:latin typeface="Arial" pitchFamily="34" charset="0"/>
              </a:rPr>
              <a:t> </a:t>
            </a:r>
            <a:r>
              <a:rPr lang="en-US" altLang="ja-JP" sz="2800" b="1" dirty="0" err="1" smtClean="0">
                <a:solidFill>
                  <a:srgbClr val="FFFFFF"/>
                </a:solidFill>
                <a:latin typeface="Arial" pitchFamily="34" charset="0"/>
              </a:rPr>
              <a:t>sự</a:t>
            </a:r>
            <a:r>
              <a:rPr lang="ja-JP" altLang="en-US" sz="2800" b="1" smtClean="0">
                <a:solidFill>
                  <a:srgbClr val="FFFFFF"/>
                </a:solidFill>
                <a:latin typeface="Arial" pitchFamily="34" charset="0"/>
              </a:rPr>
              <a:t>”</a:t>
            </a:r>
            <a:r>
              <a:rPr lang="en-US" altLang="ja-JP" sz="2800" b="1" dirty="0" smtClean="0">
                <a:solidFill>
                  <a:srgbClr val="FFFFFF"/>
                </a:solidFill>
                <a:latin typeface="Arial" pitchFamily="34" charset="0"/>
              </a:rPr>
              <a:t> </a:t>
            </a:r>
            <a:r>
              <a:rPr lang="en-US" altLang="ja-JP" sz="2800" b="1" dirty="0">
                <a:solidFill>
                  <a:srgbClr val="FFFFFF"/>
                </a:solidFill>
                <a:latin typeface="Arial" pitchFamily="34" charset="0"/>
              </a:rPr>
              <a:t>(9:11).</a:t>
            </a:r>
            <a:endParaRPr lang="en-US" sz="2800" dirty="0">
              <a:solidFill>
                <a:srgbClr val="FFFFFF"/>
              </a:solidFill>
              <a:latin typeface="Arial" pitchFamily="34" charset="0"/>
              <a:cs typeface="Arial" pitchFamily="34" charset="0"/>
            </a:endParaRPr>
          </a:p>
        </p:txBody>
      </p:sp>
      <p:sp>
        <p:nvSpPr>
          <p:cNvPr id="26" name="Title 25"/>
          <p:cNvSpPr>
            <a:spLocks noGrp="1"/>
          </p:cNvSpPr>
          <p:nvPr>
            <p:ph type="title" idx="4294967295"/>
          </p:nvPr>
        </p:nvSpPr>
        <p:spPr>
          <a:xfrm>
            <a:off x="685800" y="0"/>
            <a:ext cx="7772400" cy="762000"/>
          </a:xfrm>
        </p:spPr>
        <p:txBody>
          <a:bodyPr>
            <a:normAutofit/>
          </a:bodyPr>
          <a:lstStyle/>
          <a:p>
            <a:pPr>
              <a:defRPr/>
            </a:pPr>
            <a:r>
              <a:rPr lang="ja-JP" altLang="en-US" smtClean="0">
                <a:solidFill>
                  <a:srgbClr val="FFFFFF"/>
                </a:solidFill>
                <a:effectLst>
                  <a:outerShdw blurRad="38100" dist="38100" dir="2700000" algn="tl">
                    <a:srgbClr val="808080"/>
                  </a:outerShdw>
                </a:effectLst>
                <a:cs typeface="Arial" pitchFamily="34" charset="0"/>
              </a:rPr>
              <a:t>“</a:t>
            </a:r>
            <a:r>
              <a:rPr lang="en-US" altLang="ja-JP" dirty="0" err="1" smtClean="0">
                <a:solidFill>
                  <a:srgbClr val="FFFFFF"/>
                </a:solidFill>
                <a:effectLst>
                  <a:outerShdw blurRad="38100" dist="38100" dir="2700000" algn="tl">
                    <a:srgbClr val="808080"/>
                  </a:outerShdw>
                </a:effectLst>
                <a:cs typeface="Arial" pitchFamily="34" charset="0"/>
              </a:rPr>
              <a:t>Giàu</a:t>
            </a:r>
            <a:r>
              <a:rPr lang="ja-JP" altLang="en-US" smtClean="0">
                <a:solidFill>
                  <a:srgbClr val="FFFFFF"/>
                </a:solidFill>
                <a:effectLst>
                  <a:outerShdw blurRad="38100" dist="38100" dir="2700000" algn="tl">
                    <a:srgbClr val="808080"/>
                  </a:outerShdw>
                </a:effectLst>
                <a:cs typeface="Arial" pitchFamily="34" charset="0"/>
              </a:rPr>
              <a:t>”</a:t>
            </a:r>
            <a:r>
              <a:rPr lang="en-US" altLang="ja-JP" dirty="0" smtClean="0">
                <a:solidFill>
                  <a:srgbClr val="FFFFFF"/>
                </a:solidFill>
                <a:effectLst>
                  <a:outerShdw blurRad="38100" dist="38100" dir="2700000" algn="tl">
                    <a:srgbClr val="808080"/>
                  </a:outerShdw>
                </a:effectLst>
                <a:cs typeface="Arial" pitchFamily="34" charset="0"/>
              </a:rPr>
              <a:t> </a:t>
            </a:r>
            <a:r>
              <a:rPr lang="en-US" altLang="ja-JP" dirty="0" err="1" smtClean="0">
                <a:solidFill>
                  <a:srgbClr val="FFFFFF"/>
                </a:solidFill>
                <a:effectLst>
                  <a:outerShdw blurRad="38100" dist="38100" dir="2700000" algn="tl">
                    <a:srgbClr val="808080"/>
                  </a:outerShdw>
                </a:effectLst>
                <a:cs typeface="Arial" pitchFamily="34" charset="0"/>
              </a:rPr>
              <a:t>trong</a:t>
            </a:r>
            <a:r>
              <a:rPr lang="en-US" altLang="ja-JP" dirty="0" smtClean="0">
                <a:solidFill>
                  <a:srgbClr val="FFFFFF"/>
                </a:solidFill>
                <a:effectLst>
                  <a:outerShdw blurRad="38100" dist="38100" dir="2700000" algn="tl">
                    <a:srgbClr val="808080"/>
                  </a:outerShdw>
                </a:effectLst>
                <a:cs typeface="Arial" pitchFamily="34" charset="0"/>
              </a:rPr>
              <a:t> II </a:t>
            </a:r>
            <a:r>
              <a:rPr lang="en-US" altLang="ja-JP" dirty="0" err="1" smtClean="0">
                <a:solidFill>
                  <a:srgbClr val="FFFFFF"/>
                </a:solidFill>
                <a:effectLst>
                  <a:outerShdw blurRad="38100" dist="38100" dir="2700000" algn="tl">
                    <a:srgbClr val="808080"/>
                  </a:outerShdw>
                </a:effectLst>
                <a:cs typeface="Arial" pitchFamily="34" charset="0"/>
              </a:rPr>
              <a:t>Cô</a:t>
            </a:r>
            <a:r>
              <a:rPr lang="en-US" altLang="ja-JP" dirty="0" smtClean="0">
                <a:solidFill>
                  <a:srgbClr val="FFFFFF"/>
                </a:solidFill>
                <a:effectLst>
                  <a:outerShdw blurRad="38100" dist="38100" dir="2700000" algn="tl">
                    <a:srgbClr val="808080"/>
                  </a:outerShdw>
                </a:effectLst>
                <a:cs typeface="Arial" pitchFamily="34" charset="0"/>
              </a:rPr>
              <a:t> 8-9</a:t>
            </a:r>
            <a:endParaRPr lang="en-US" dirty="0" smtClean="0">
              <a:solidFill>
                <a:srgbClr val="FFFFFF"/>
              </a:solidFill>
              <a:effectLst>
                <a:outerShdw blurRad="38100" dist="38100" dir="2700000" algn="tl">
                  <a:srgbClr val="808080"/>
                </a:outerShdw>
              </a:effectLst>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5"/>
                                        </p:tgtEl>
                                        <p:attrNameLst>
                                          <p:attrName>style.visibility</p:attrName>
                                        </p:attrNameLst>
                                      </p:cBhvr>
                                      <p:to>
                                        <p:strVal val="visible"/>
                                      </p:to>
                                    </p:set>
                                  </p:childTnLst>
                                </p:cTn>
                              </p:par>
                            </p:childTnLst>
                          </p:cTn>
                        </p:par>
                        <p:par>
                          <p:cTn id="10" fill="hold" nodeType="afterGroup">
                            <p:stCondLst>
                              <p:cond delay="3000"/>
                            </p:stCondLst>
                            <p:childTnLst>
                              <p:par>
                                <p:cTn id="11" presetID="2" presetClass="entr" presetSubtype="8" fill="hold" grpId="0" nodeType="afterEffect">
                                  <p:stCondLst>
                                    <p:cond delay="0"/>
                                  </p:stCondLst>
                                  <p:childTnLst>
                                    <p:set>
                                      <p:cBhvr>
                                        <p:cTn id="12" dur="1" fill="hold">
                                          <p:stCondLst>
                                            <p:cond delay="0"/>
                                          </p:stCondLst>
                                        </p:cTn>
                                        <p:tgtEl>
                                          <p:spTgt spid="7187"/>
                                        </p:tgtEl>
                                        <p:attrNameLst>
                                          <p:attrName>style.visibility</p:attrName>
                                        </p:attrNameLst>
                                      </p:cBhvr>
                                      <p:to>
                                        <p:strVal val="visible"/>
                                      </p:to>
                                    </p:set>
                                    <p:anim calcmode="lin" valueType="num">
                                      <p:cBhvr additive="base">
                                        <p:cTn id="13" dur="500" fill="hold"/>
                                        <p:tgtEl>
                                          <p:spTgt spid="7187"/>
                                        </p:tgtEl>
                                        <p:attrNameLst>
                                          <p:attrName>ppt_x</p:attrName>
                                        </p:attrNameLst>
                                      </p:cBhvr>
                                      <p:tavLst>
                                        <p:tav tm="0">
                                          <p:val>
                                            <p:strVal val="0-#ppt_w/2"/>
                                          </p:val>
                                        </p:tav>
                                        <p:tav tm="100000">
                                          <p:val>
                                            <p:strVal val="#ppt_x"/>
                                          </p:val>
                                        </p:tav>
                                      </p:tavLst>
                                    </p:anim>
                                    <p:anim calcmode="lin" valueType="num">
                                      <p:cBhvr additive="base">
                                        <p:cTn id="14" dur="500" fill="hold"/>
                                        <p:tgtEl>
                                          <p:spTgt spid="718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3" grpId="0" animBg="1" autoUpdateAnimBg="0"/>
      <p:bldP spid="7205" grpId="0" animBg="1" autoUpdateAnimBg="0"/>
      <p:bldP spid="23" grpId="0" animBg="1"/>
      <p:bldP spid="25" grpId="0"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dirty="0" err="1" smtClean="0">
                <a:solidFill>
                  <a:srgbClr val="FFFFFF"/>
                </a:solidFill>
              </a:rPr>
              <a:t>Người</a:t>
            </a:r>
            <a:r>
              <a:rPr lang="en-US" sz="4000" dirty="0" smtClean="0">
                <a:solidFill>
                  <a:srgbClr val="FFFFFF"/>
                </a:solidFill>
              </a:rPr>
              <a:t> </a:t>
            </a:r>
            <a:r>
              <a:rPr lang="en-US" sz="4000" dirty="0" err="1" smtClean="0">
                <a:solidFill>
                  <a:srgbClr val="FFFFFF"/>
                </a:solidFill>
              </a:rPr>
              <a:t>Maxêđoan</a:t>
            </a:r>
            <a:r>
              <a:rPr lang="en-US" sz="4000" dirty="0" smtClean="0">
                <a:solidFill>
                  <a:srgbClr val="FFFFFF"/>
                </a:solidFill>
              </a:rPr>
              <a:t>  </a:t>
            </a:r>
            <a:r>
              <a:rPr lang="en-US" sz="4000" dirty="0" err="1" smtClean="0">
                <a:solidFill>
                  <a:srgbClr val="FFFFFF"/>
                </a:solidFill>
              </a:rPr>
              <a:t>dâng</a:t>
            </a:r>
            <a:r>
              <a:rPr lang="en-US" sz="4000" dirty="0" smtClean="0">
                <a:solidFill>
                  <a:srgbClr val="FFFFFF"/>
                </a:solidFill>
              </a:rPr>
              <a:t> </a:t>
            </a:r>
            <a:r>
              <a:rPr lang="en-US" sz="4000" dirty="0" err="1" smtClean="0">
                <a:solidFill>
                  <a:srgbClr val="FFFFFF"/>
                </a:solidFill>
              </a:rPr>
              <a:t>quá</a:t>
            </a:r>
            <a:r>
              <a:rPr lang="en-US" sz="4000" dirty="0" smtClean="0">
                <a:solidFill>
                  <a:srgbClr val="FFFFFF"/>
                </a:solidFill>
              </a:rPr>
              <a:t> </a:t>
            </a:r>
            <a:r>
              <a:rPr lang="en-US" sz="4000" dirty="0" err="1" smtClean="0">
                <a:solidFill>
                  <a:srgbClr val="FFFFFF"/>
                </a:solidFill>
              </a:rPr>
              <a:t>điều</a:t>
            </a:r>
            <a:r>
              <a:rPr lang="en-US" sz="4000" dirty="0" smtClean="0">
                <a:solidFill>
                  <a:srgbClr val="FFFFFF"/>
                </a:solidFill>
              </a:rPr>
              <a:t> </a:t>
            </a:r>
            <a:r>
              <a:rPr lang="en-US" sz="4000" dirty="0" err="1" smtClean="0">
                <a:solidFill>
                  <a:srgbClr val="FFFFFF"/>
                </a:solidFill>
              </a:rPr>
              <a:t>họ</a:t>
            </a:r>
            <a:r>
              <a:rPr lang="en-US" sz="4000" dirty="0" smtClean="0">
                <a:solidFill>
                  <a:srgbClr val="FFFFFF"/>
                </a:solidFill>
              </a:rPr>
              <a:t> </a:t>
            </a:r>
            <a:r>
              <a:rPr lang="en-US" sz="4000" dirty="0" err="1" smtClean="0">
                <a:solidFill>
                  <a:srgbClr val="FFFFFF"/>
                </a:solidFill>
              </a:rPr>
              <a:t>có</a:t>
            </a:r>
            <a:r>
              <a:rPr lang="en-US" sz="4000" dirty="0" smtClean="0"/>
              <a:t> </a:t>
            </a:r>
            <a:r>
              <a:rPr lang="en-US" sz="4000" dirty="0" smtClean="0">
                <a:solidFill>
                  <a:srgbClr val="FFFFFF"/>
                </a:solidFill>
              </a:rPr>
              <a:t>(8:1-3a) </a:t>
            </a:r>
          </a:p>
        </p:txBody>
      </p:sp>
      <p:sp>
        <p:nvSpPr>
          <p:cNvPr id="4" name="Rectangle 3"/>
          <p:cNvSpPr txBox="1">
            <a:spLocks noChangeArrowheads="1"/>
          </p:cNvSpPr>
          <p:nvPr/>
        </p:nvSpPr>
        <p:spPr bwMode="auto">
          <a:xfrm>
            <a:off x="304800" y="2286000"/>
            <a:ext cx="8686800" cy="4191000"/>
          </a:xfrm>
          <a:prstGeom prst="rect">
            <a:avLst/>
          </a:prstGeom>
          <a:noFill/>
          <a:ln w="9525">
            <a:noFill/>
            <a:miter lim="800000"/>
            <a:headEnd/>
            <a:tailEnd/>
          </a:ln>
        </p:spPr>
        <p:txBody>
          <a:bodyPr/>
          <a:lstStyle/>
          <a:p>
            <a:pPr eaLnBrk="0" hangingPunct="0">
              <a:defRPr/>
            </a:pPr>
            <a:r>
              <a:rPr lang="ja-JP" altLang="en-US" sz="3200" b="1" smtClean="0">
                <a:solidFill>
                  <a:schemeClr val="bg1"/>
                </a:solidFill>
                <a:effectLst>
                  <a:outerShdw blurRad="38100" dist="38100" dir="2700000" algn="tl">
                    <a:srgbClr val="808080"/>
                  </a:outerShdw>
                </a:effectLst>
                <a:latin typeface="Arial" pitchFamily="34" charset="0"/>
              </a:rPr>
              <a:t>“</a:t>
            </a:r>
            <a:r>
              <a:rPr lang="vi-VN" sz="3200" dirty="0">
                <a:solidFill>
                  <a:schemeClr val="bg1"/>
                </a:solidFill>
              </a:rPr>
              <a:t>Hỡi anh em, chúng tôi muốn anh em biết ơn Đức Chúa Trời đã làm cho các Hội thánh ở xứ Ma-xê-đoan: </a:t>
            </a:r>
            <a:r>
              <a:rPr lang="vi-VN" sz="3200" baseline="30000" dirty="0">
                <a:solidFill>
                  <a:schemeClr val="bg1"/>
                </a:solidFill>
              </a:rPr>
              <a:t>2 </a:t>
            </a:r>
            <a:r>
              <a:rPr lang="vi-VN" sz="3200" dirty="0">
                <a:solidFill>
                  <a:schemeClr val="bg1"/>
                </a:solidFill>
              </a:rPr>
              <a:t>Đang khi họ chịu nhiều hoạn nạn thử thách, thì lòng quá vui mừng, và cơn rất nghèo khó của họ đã rải rộng ra sự dư dật của lòng rộng rãi mình. </a:t>
            </a:r>
            <a:r>
              <a:rPr lang="vi-VN" sz="3200" baseline="30000" dirty="0">
                <a:solidFill>
                  <a:schemeClr val="bg1"/>
                </a:solidFill>
              </a:rPr>
              <a:t>3 </a:t>
            </a:r>
            <a:r>
              <a:rPr lang="vi-VN" sz="3200" dirty="0">
                <a:solidFill>
                  <a:schemeClr val="bg1"/>
                </a:solidFill>
              </a:rPr>
              <a:t>Vì tôi làm chứng cho họ rằng họ đã tự ý quyên tiền theo sức mình, hoặc cũng quá sức nữa,</a:t>
            </a:r>
            <a:r>
              <a:rPr lang="ja-JP" altLang="en-US" sz="3200" b="1" smtClean="0">
                <a:solidFill>
                  <a:schemeClr val="bg1"/>
                </a:solidFill>
                <a:effectLst>
                  <a:outerShdw blurRad="38100" dist="38100" dir="2700000" algn="tl">
                    <a:srgbClr val="808080"/>
                  </a:outerShdw>
                </a:effectLst>
                <a:latin typeface="Arial" pitchFamily="34" charset="0"/>
              </a:rPr>
              <a:t>”</a:t>
            </a:r>
            <a:endParaRPr lang="en-US" sz="3200" b="1" dirty="0">
              <a:solidFill>
                <a:schemeClr val="bg1"/>
              </a:solidFill>
              <a:effectLst>
                <a:outerShdw blurRad="38100" dist="38100" dir="2700000" algn="tl">
                  <a:srgbClr val="808080"/>
                </a:outerShdw>
              </a:effectLst>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Ntiochus IV0003"/>
          <p:cNvPicPr>
            <a:picLocks noChangeAspect="1" noChangeArrowheads="1"/>
          </p:cNvPicPr>
          <p:nvPr/>
        </p:nvPicPr>
        <p:blipFill>
          <a:blip r:embed="rId2" cstate="print">
            <a:lum bright="8000"/>
          </a:blip>
          <a:srcRect t="37717" r="2556" b="18729"/>
          <a:stretch>
            <a:fillRect/>
          </a:stretch>
        </p:blipFill>
        <p:spPr bwMode="auto">
          <a:xfrm>
            <a:off x="685800" y="838200"/>
            <a:ext cx="8077200" cy="5105400"/>
          </a:xfrm>
          <a:prstGeom prst="rect">
            <a:avLst/>
          </a:prstGeom>
          <a:noFill/>
          <a:ln w="9525">
            <a:noFill/>
            <a:miter lim="800000"/>
            <a:headEnd/>
            <a:tailEnd/>
          </a:ln>
        </p:spPr>
      </p:pic>
      <p:sp>
        <p:nvSpPr>
          <p:cNvPr id="184323"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4324"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4325"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4326"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4327"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4328"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4329"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4330"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4331" name="TextBox 6"/>
          <p:cNvSpPr txBox="1">
            <a:spLocks noChangeArrowheads="1"/>
          </p:cNvSpPr>
          <p:nvPr/>
        </p:nvSpPr>
        <p:spPr bwMode="auto">
          <a:xfrm>
            <a:off x="2209800" y="1371600"/>
            <a:ext cx="1690688" cy="461963"/>
          </a:xfrm>
          <a:prstGeom prst="rect">
            <a:avLst/>
          </a:prstGeom>
          <a:solidFill>
            <a:srgbClr val="000000"/>
          </a:solidFill>
          <a:ln w="9525">
            <a:noFill/>
            <a:miter lim="800000"/>
            <a:headEnd/>
            <a:tailEnd/>
          </a:ln>
        </p:spPr>
        <p:txBody>
          <a:bodyPr wrap="none">
            <a:spAutoFit/>
          </a:bodyPr>
          <a:lstStyle/>
          <a:p>
            <a:pPr eaLnBrk="0" hangingPunct="0"/>
            <a:r>
              <a:rPr lang="en-US">
                <a:solidFill>
                  <a:srgbClr val="FFFFFF"/>
                </a:solidFill>
                <a:latin typeface="Arial" pitchFamily="34" charset="0"/>
                <a:cs typeface="Arial" pitchFamily="34" charset="0"/>
              </a:rPr>
              <a:t>Macedonia</a:t>
            </a:r>
          </a:p>
        </p:txBody>
      </p:sp>
      <p:sp>
        <p:nvSpPr>
          <p:cNvPr id="184332" name="TextBox 6"/>
          <p:cNvSpPr txBox="1">
            <a:spLocks noChangeArrowheads="1"/>
          </p:cNvSpPr>
          <p:nvPr/>
        </p:nvSpPr>
        <p:spPr bwMode="auto">
          <a:xfrm>
            <a:off x="2514600" y="4567238"/>
            <a:ext cx="1176338" cy="461962"/>
          </a:xfrm>
          <a:prstGeom prst="rect">
            <a:avLst/>
          </a:prstGeom>
          <a:solidFill>
            <a:srgbClr val="000000"/>
          </a:solidFill>
          <a:ln w="9525">
            <a:noFill/>
            <a:miter lim="800000"/>
            <a:headEnd/>
            <a:tailEnd/>
          </a:ln>
        </p:spPr>
        <p:txBody>
          <a:bodyPr wrap="none">
            <a:spAutoFit/>
          </a:bodyPr>
          <a:lstStyle/>
          <a:p>
            <a:pPr eaLnBrk="0" hangingPunct="0"/>
            <a:r>
              <a:rPr lang="en-US">
                <a:solidFill>
                  <a:srgbClr val="FFFFFF"/>
                </a:solidFill>
                <a:latin typeface="Arial" pitchFamily="34" charset="0"/>
                <a:cs typeface="Arial" pitchFamily="34" charset="0"/>
              </a:rPr>
              <a:t>Corinth</a:t>
            </a:r>
          </a:p>
        </p:txBody>
      </p:sp>
      <p:sp>
        <p:nvSpPr>
          <p:cNvPr id="26" name="Title 25"/>
          <p:cNvSpPr>
            <a:spLocks noGrp="1"/>
          </p:cNvSpPr>
          <p:nvPr>
            <p:ph type="title" idx="4294967295"/>
          </p:nvPr>
        </p:nvSpPr>
        <p:spPr>
          <a:xfrm>
            <a:off x="685800" y="0"/>
            <a:ext cx="7772400" cy="762000"/>
          </a:xfrm>
        </p:spPr>
        <p:txBody>
          <a:bodyPr/>
          <a:lstStyle/>
          <a:p>
            <a:pPr>
              <a:defRPr/>
            </a:pPr>
            <a:r>
              <a:rPr lang="en-US" dirty="0" smtClean="0">
                <a:solidFill>
                  <a:srgbClr val="FFFFFF"/>
                </a:solidFill>
                <a:effectLst>
                  <a:outerShdw blurRad="38100" dist="38100" dir="2700000" algn="tl">
                    <a:srgbClr val="808080"/>
                  </a:outerShdw>
                </a:effectLst>
                <a:cs typeface="Arial" pitchFamily="34" charset="0"/>
              </a:rPr>
              <a:t>Macedonia ở </a:t>
            </a:r>
            <a:r>
              <a:rPr lang="en-US" dirty="0" err="1" smtClean="0">
                <a:solidFill>
                  <a:srgbClr val="FFFFFF"/>
                </a:solidFill>
                <a:effectLst>
                  <a:outerShdw blurRad="38100" dist="38100" dir="2700000" algn="tl">
                    <a:srgbClr val="808080"/>
                  </a:outerShdw>
                </a:effectLst>
                <a:cs typeface="Arial" pitchFamily="34" charset="0"/>
              </a:rPr>
              <a:t>xa</a:t>
            </a:r>
            <a:r>
              <a:rPr lang="en-US" dirty="0" smtClean="0">
                <a:solidFill>
                  <a:srgbClr val="FFFFFF"/>
                </a:solidFill>
                <a:effectLst>
                  <a:outerShdw blurRad="38100" dist="38100" dir="2700000" algn="tl">
                    <a:srgbClr val="808080"/>
                  </a:outerShdw>
                </a:effectLst>
                <a:cs typeface="Arial" pitchFamily="34" charset="0"/>
              </a:rPr>
              <a:t> </a:t>
            </a:r>
            <a:r>
              <a:rPr lang="en-US" dirty="0" err="1" smtClean="0">
                <a:solidFill>
                  <a:srgbClr val="FFFFFF"/>
                </a:solidFill>
                <a:effectLst>
                  <a:outerShdw blurRad="38100" dist="38100" dir="2700000" algn="tl">
                    <a:srgbClr val="808080"/>
                  </a:outerShdw>
                </a:effectLst>
                <a:cs typeface="Arial" pitchFamily="34" charset="0"/>
              </a:rPr>
              <a:t>đường</a:t>
            </a:r>
            <a:r>
              <a:rPr lang="en-US" dirty="0" smtClean="0">
                <a:solidFill>
                  <a:srgbClr val="FFFFFF"/>
                </a:solidFill>
                <a:effectLst>
                  <a:outerShdw blurRad="38100" dist="38100" dir="2700000" algn="tl">
                    <a:srgbClr val="808080"/>
                  </a:outerShdw>
                </a:effectLst>
                <a:cs typeface="Arial" pitchFamily="34" charset="0"/>
              </a:rPr>
              <a:t> </a:t>
            </a:r>
            <a:r>
              <a:rPr lang="en-US" dirty="0" err="1" smtClean="0">
                <a:solidFill>
                  <a:srgbClr val="FFFFFF"/>
                </a:solidFill>
                <a:effectLst>
                  <a:outerShdw blurRad="38100" dist="38100" dir="2700000" algn="tl">
                    <a:srgbClr val="808080"/>
                  </a:outerShdw>
                </a:effectLst>
                <a:cs typeface="Arial" pitchFamily="34" charset="0"/>
              </a:rPr>
              <a:t>biển</a:t>
            </a:r>
            <a:endParaRPr lang="en-US" dirty="0" smtClean="0">
              <a:solidFill>
                <a:srgbClr val="FFFFFF"/>
              </a:solidFill>
              <a:effectLst>
                <a:outerShdw blurRad="38100" dist="38100" dir="2700000" algn="tl">
                  <a:srgbClr val="808080"/>
                </a:outerShdw>
              </a:effectLst>
              <a:cs typeface="Arial" pitchFamily="34" charset="0"/>
            </a:endParaRPr>
          </a:p>
        </p:txBody>
      </p:sp>
      <p:sp>
        <p:nvSpPr>
          <p:cNvPr id="15" name="Freeform 14"/>
          <p:cNvSpPr>
            <a:spLocks noChangeArrowheads="1"/>
          </p:cNvSpPr>
          <p:nvPr/>
        </p:nvSpPr>
        <p:spPr bwMode="auto">
          <a:xfrm>
            <a:off x="-82550" y="1811338"/>
            <a:ext cx="6691313" cy="4222750"/>
          </a:xfrm>
          <a:custGeom>
            <a:avLst/>
            <a:gdLst>
              <a:gd name="T0" fmla="*/ 70583 w 6690803"/>
              <a:gd name="T1" fmla="*/ 141123 h 4222631"/>
              <a:gd name="T2" fmla="*/ 247050 w 6690803"/>
              <a:gd name="T3" fmla="*/ 364565 h 4222631"/>
              <a:gd name="T4" fmla="*/ 329399 w 6690803"/>
              <a:gd name="T5" fmla="*/ 470408 h 4222631"/>
              <a:gd name="T6" fmla="*/ 458806 w 6690803"/>
              <a:gd name="T7" fmla="*/ 670334 h 4222631"/>
              <a:gd name="T8" fmla="*/ 588214 w 6690803"/>
              <a:gd name="T9" fmla="*/ 834980 h 4222631"/>
              <a:gd name="T10" fmla="*/ 752911 w 6690803"/>
              <a:gd name="T11" fmla="*/ 1070182 h 4222631"/>
              <a:gd name="T12" fmla="*/ 894084 w 6690803"/>
              <a:gd name="T13" fmla="*/ 1176024 h 4222631"/>
              <a:gd name="T14" fmla="*/ 1058785 w 6690803"/>
              <a:gd name="T15" fmla="*/ 1281866 h 4222631"/>
              <a:gd name="T16" fmla="*/ 1164663 w 6690803"/>
              <a:gd name="T17" fmla="*/ 1411231 h 4222631"/>
              <a:gd name="T18" fmla="*/ 1247012 w 6690803"/>
              <a:gd name="T19" fmla="*/ 1564112 h 4222631"/>
              <a:gd name="T20" fmla="*/ 1305834 w 6690803"/>
              <a:gd name="T21" fmla="*/ 1611151 h 4222631"/>
              <a:gd name="T22" fmla="*/ 1411714 w 6690803"/>
              <a:gd name="T23" fmla="*/ 1752274 h 4222631"/>
              <a:gd name="T24" fmla="*/ 1482298 w 6690803"/>
              <a:gd name="T25" fmla="*/ 1811077 h 4222631"/>
              <a:gd name="T26" fmla="*/ 1564646 w 6690803"/>
              <a:gd name="T27" fmla="*/ 1893397 h 4222631"/>
              <a:gd name="T28" fmla="*/ 1670524 w 6690803"/>
              <a:gd name="T29" fmla="*/ 1963959 h 4222631"/>
              <a:gd name="T30" fmla="*/ 1776402 w 6690803"/>
              <a:gd name="T31" fmla="*/ 2022762 h 4222631"/>
              <a:gd name="T32" fmla="*/ 1858755 w 6690803"/>
              <a:gd name="T33" fmla="*/ 2222688 h 4222631"/>
              <a:gd name="T34" fmla="*/ 2023452 w 6690803"/>
              <a:gd name="T35" fmla="*/ 2246205 h 4222631"/>
              <a:gd name="T36" fmla="*/ 2188154 w 6690803"/>
              <a:gd name="T37" fmla="*/ 2340290 h 4222631"/>
              <a:gd name="T38" fmla="*/ 2399910 w 6690803"/>
              <a:gd name="T39" fmla="*/ 2363810 h 4222631"/>
              <a:gd name="T40" fmla="*/ 2541083 w 6690803"/>
              <a:gd name="T41" fmla="*/ 2305009 h 4222631"/>
              <a:gd name="T42" fmla="*/ 2799893 w 6690803"/>
              <a:gd name="T43" fmla="*/ 2293250 h 4222631"/>
              <a:gd name="T44" fmla="*/ 3223409 w 6690803"/>
              <a:gd name="T45" fmla="*/ 2328529 h 4222631"/>
              <a:gd name="T46" fmla="*/ 3364578 w 6690803"/>
              <a:gd name="T47" fmla="*/ 2457889 h 4222631"/>
              <a:gd name="T48" fmla="*/ 3458695 w 6690803"/>
              <a:gd name="T49" fmla="*/ 2575496 h 4222631"/>
              <a:gd name="T50" fmla="*/ 3529279 w 6690803"/>
              <a:gd name="T51" fmla="*/ 2634294 h 4222631"/>
              <a:gd name="T52" fmla="*/ 3646922 w 6690803"/>
              <a:gd name="T53" fmla="*/ 2681337 h 4222631"/>
              <a:gd name="T54" fmla="*/ 3776329 w 6690803"/>
              <a:gd name="T55" fmla="*/ 2704854 h 4222631"/>
              <a:gd name="T56" fmla="*/ 3905737 w 6690803"/>
              <a:gd name="T57" fmla="*/ 2810697 h 4222631"/>
              <a:gd name="T58" fmla="*/ 4035141 w 6690803"/>
              <a:gd name="T59" fmla="*/ 2975342 h 4222631"/>
              <a:gd name="T60" fmla="*/ 4176312 w 6690803"/>
              <a:gd name="T61" fmla="*/ 3104701 h 4222631"/>
              <a:gd name="T62" fmla="*/ 4317484 w 6690803"/>
              <a:gd name="T63" fmla="*/ 3222309 h 4222631"/>
              <a:gd name="T64" fmla="*/ 4576299 w 6690803"/>
              <a:gd name="T65" fmla="*/ 3363431 h 4222631"/>
              <a:gd name="T66" fmla="*/ 4717470 w 6690803"/>
              <a:gd name="T67" fmla="*/ 3481032 h 4222631"/>
              <a:gd name="T68" fmla="*/ 4870406 w 6690803"/>
              <a:gd name="T69" fmla="*/ 3504555 h 4222631"/>
              <a:gd name="T70" fmla="*/ 5046871 w 6690803"/>
              <a:gd name="T71" fmla="*/ 3598633 h 4222631"/>
              <a:gd name="T72" fmla="*/ 5152748 w 6690803"/>
              <a:gd name="T73" fmla="*/ 3645677 h 4222631"/>
              <a:gd name="T74" fmla="*/ 5246863 w 6690803"/>
              <a:gd name="T75" fmla="*/ 3680958 h 4222631"/>
              <a:gd name="T76" fmla="*/ 5340974 w 6690803"/>
              <a:gd name="T77" fmla="*/ 3716239 h 4222631"/>
              <a:gd name="T78" fmla="*/ 5470384 w 6690803"/>
              <a:gd name="T79" fmla="*/ 3739755 h 4222631"/>
              <a:gd name="T80" fmla="*/ 5576260 w 6690803"/>
              <a:gd name="T81" fmla="*/ 3786801 h 4222631"/>
              <a:gd name="T82" fmla="*/ 5658610 w 6690803"/>
              <a:gd name="T83" fmla="*/ 3833840 h 4222631"/>
              <a:gd name="T84" fmla="*/ 5752721 w 6690803"/>
              <a:gd name="T85" fmla="*/ 3892642 h 4222631"/>
              <a:gd name="T86" fmla="*/ 5835076 w 6690803"/>
              <a:gd name="T87" fmla="*/ 3939681 h 4222631"/>
              <a:gd name="T88" fmla="*/ 5999772 w 6690803"/>
              <a:gd name="T89" fmla="*/ 4022001 h 4222631"/>
              <a:gd name="T90" fmla="*/ 6117417 w 6690803"/>
              <a:gd name="T91" fmla="*/ 4080805 h 4222631"/>
              <a:gd name="T92" fmla="*/ 6282118 w 6690803"/>
              <a:gd name="T93" fmla="*/ 4163125 h 4222631"/>
              <a:gd name="T94" fmla="*/ 6493874 w 6690803"/>
              <a:gd name="T95" fmla="*/ 4198405 h 4222631"/>
              <a:gd name="T96" fmla="*/ 6693865 w 6690803"/>
              <a:gd name="T97" fmla="*/ 4221926 h 42226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90803"/>
              <a:gd name="T148" fmla="*/ 0 h 4222631"/>
              <a:gd name="T149" fmla="*/ 6690803 w 6690803"/>
              <a:gd name="T150" fmla="*/ 4222631 h 42226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90803" h="4222631">
                <a:moveTo>
                  <a:pt x="0" y="0"/>
                </a:moveTo>
                <a:cubicBezTo>
                  <a:pt x="23613" y="55095"/>
                  <a:pt x="35741" y="93631"/>
                  <a:pt x="70553" y="141099"/>
                </a:cubicBezTo>
                <a:cubicBezTo>
                  <a:pt x="92141" y="170535"/>
                  <a:pt x="177348" y="273359"/>
                  <a:pt x="211660" y="317472"/>
                </a:cubicBezTo>
                <a:cubicBezTo>
                  <a:pt x="223692" y="332941"/>
                  <a:pt x="234904" y="349036"/>
                  <a:pt x="246936" y="364505"/>
                </a:cubicBezTo>
                <a:cubicBezTo>
                  <a:pt x="262345" y="384315"/>
                  <a:pt x="278563" y="403487"/>
                  <a:pt x="293972" y="423297"/>
                </a:cubicBezTo>
                <a:cubicBezTo>
                  <a:pt x="306004" y="438766"/>
                  <a:pt x="329249" y="470330"/>
                  <a:pt x="329249" y="470330"/>
                </a:cubicBezTo>
                <a:cubicBezTo>
                  <a:pt x="333168" y="482088"/>
                  <a:pt x="334762" y="494898"/>
                  <a:pt x="341007" y="505604"/>
                </a:cubicBezTo>
                <a:cubicBezTo>
                  <a:pt x="405130" y="615524"/>
                  <a:pt x="397123" y="588261"/>
                  <a:pt x="458596" y="670220"/>
                </a:cubicBezTo>
                <a:cubicBezTo>
                  <a:pt x="467075" y="681525"/>
                  <a:pt x="473383" y="694383"/>
                  <a:pt x="482114" y="705495"/>
                </a:cubicBezTo>
                <a:cubicBezTo>
                  <a:pt x="516532" y="749297"/>
                  <a:pt x="557819" y="787978"/>
                  <a:pt x="587944" y="834836"/>
                </a:cubicBezTo>
                <a:cubicBezTo>
                  <a:pt x="623221" y="889708"/>
                  <a:pt x="652012" y="949338"/>
                  <a:pt x="693774" y="999451"/>
                </a:cubicBezTo>
                <a:cubicBezTo>
                  <a:pt x="713372" y="1022968"/>
                  <a:pt x="732230" y="1047122"/>
                  <a:pt x="752568" y="1070001"/>
                </a:cubicBezTo>
                <a:cubicBezTo>
                  <a:pt x="777292" y="1097813"/>
                  <a:pt x="817572" y="1132931"/>
                  <a:pt x="846639" y="1152308"/>
                </a:cubicBezTo>
                <a:cubicBezTo>
                  <a:pt x="861224" y="1162031"/>
                  <a:pt x="877996" y="1167986"/>
                  <a:pt x="893675" y="1175825"/>
                </a:cubicBezTo>
                <a:cubicBezTo>
                  <a:pt x="905434" y="1187583"/>
                  <a:pt x="915328" y="1201564"/>
                  <a:pt x="928951" y="1211100"/>
                </a:cubicBezTo>
                <a:cubicBezTo>
                  <a:pt x="1004370" y="1263890"/>
                  <a:pt x="995265" y="1245631"/>
                  <a:pt x="1058299" y="1281649"/>
                </a:cubicBezTo>
                <a:cubicBezTo>
                  <a:pt x="1174642" y="1348127"/>
                  <a:pt x="998477" y="1257620"/>
                  <a:pt x="1140611" y="1328682"/>
                </a:cubicBezTo>
                <a:cubicBezTo>
                  <a:pt x="1177371" y="1475714"/>
                  <a:pt x="1130390" y="1292910"/>
                  <a:pt x="1164129" y="1410990"/>
                </a:cubicBezTo>
                <a:cubicBezTo>
                  <a:pt x="1169152" y="1428570"/>
                  <a:pt x="1178249" y="1474504"/>
                  <a:pt x="1187647" y="1493298"/>
                </a:cubicBezTo>
                <a:cubicBezTo>
                  <a:pt x="1198492" y="1514986"/>
                  <a:pt x="1226940" y="1550847"/>
                  <a:pt x="1246441" y="1563847"/>
                </a:cubicBezTo>
                <a:cubicBezTo>
                  <a:pt x="1256754" y="1570722"/>
                  <a:pt x="1269959" y="1571686"/>
                  <a:pt x="1281718" y="1575605"/>
                </a:cubicBezTo>
                <a:cubicBezTo>
                  <a:pt x="1289557" y="1587363"/>
                  <a:pt x="1296039" y="1600150"/>
                  <a:pt x="1305236" y="1610880"/>
                </a:cubicBezTo>
                <a:cubicBezTo>
                  <a:pt x="1319666" y="1627714"/>
                  <a:pt x="1338967" y="1640176"/>
                  <a:pt x="1352271" y="1657913"/>
                </a:cubicBezTo>
                <a:cubicBezTo>
                  <a:pt x="1408161" y="1732429"/>
                  <a:pt x="1338878" y="1679794"/>
                  <a:pt x="1411066" y="1751979"/>
                </a:cubicBezTo>
                <a:cubicBezTo>
                  <a:pt x="1421059" y="1761972"/>
                  <a:pt x="1435485" y="1766449"/>
                  <a:pt x="1446342" y="1775496"/>
                </a:cubicBezTo>
                <a:cubicBezTo>
                  <a:pt x="1459117" y="1786141"/>
                  <a:pt x="1469860" y="1799012"/>
                  <a:pt x="1481619" y="1810770"/>
                </a:cubicBezTo>
                <a:cubicBezTo>
                  <a:pt x="1485539" y="1822528"/>
                  <a:pt x="1484614" y="1837281"/>
                  <a:pt x="1493378" y="1846045"/>
                </a:cubicBezTo>
                <a:cubicBezTo>
                  <a:pt x="1513364" y="1866030"/>
                  <a:pt x="1540413" y="1877400"/>
                  <a:pt x="1563931" y="1893078"/>
                </a:cubicBezTo>
                <a:lnTo>
                  <a:pt x="1634484" y="1940111"/>
                </a:lnTo>
                <a:cubicBezTo>
                  <a:pt x="1646243" y="1947950"/>
                  <a:pt x="1659767" y="1953635"/>
                  <a:pt x="1669761" y="1963628"/>
                </a:cubicBezTo>
                <a:cubicBezTo>
                  <a:pt x="1681520" y="1975386"/>
                  <a:pt x="1690501" y="1990827"/>
                  <a:pt x="1705038" y="1998902"/>
                </a:cubicBezTo>
                <a:cubicBezTo>
                  <a:pt x="1726708" y="2010940"/>
                  <a:pt x="1775591" y="2022419"/>
                  <a:pt x="1775591" y="2022419"/>
                </a:cubicBezTo>
                <a:cubicBezTo>
                  <a:pt x="1794030" y="2050076"/>
                  <a:pt x="1811149" y="2072592"/>
                  <a:pt x="1822626" y="2104727"/>
                </a:cubicBezTo>
                <a:cubicBezTo>
                  <a:pt x="1836389" y="2143263"/>
                  <a:pt x="1827738" y="2194659"/>
                  <a:pt x="1857903" y="2222309"/>
                </a:cubicBezTo>
                <a:cubicBezTo>
                  <a:pt x="1884068" y="2246292"/>
                  <a:pt x="1928596" y="2229048"/>
                  <a:pt x="1963733" y="2234067"/>
                </a:cubicBezTo>
                <a:cubicBezTo>
                  <a:pt x="1983518" y="2236893"/>
                  <a:pt x="2002929" y="2241906"/>
                  <a:pt x="2022527" y="2245826"/>
                </a:cubicBezTo>
                <a:cubicBezTo>
                  <a:pt x="2201924" y="2335517"/>
                  <a:pt x="2003986" y="2231297"/>
                  <a:pt x="2140116" y="2316375"/>
                </a:cubicBezTo>
                <a:cubicBezTo>
                  <a:pt x="2154981" y="2325665"/>
                  <a:pt x="2172888" y="2329704"/>
                  <a:pt x="2187152" y="2339892"/>
                </a:cubicBezTo>
                <a:cubicBezTo>
                  <a:pt x="2264225" y="2394941"/>
                  <a:pt x="2182030" y="2361700"/>
                  <a:pt x="2257705" y="2386925"/>
                </a:cubicBezTo>
                <a:cubicBezTo>
                  <a:pt x="2304741" y="2379086"/>
                  <a:pt x="2352263" y="2373752"/>
                  <a:pt x="2398812" y="2363408"/>
                </a:cubicBezTo>
                <a:cubicBezTo>
                  <a:pt x="2423011" y="2358031"/>
                  <a:pt x="2469365" y="2339892"/>
                  <a:pt x="2469365" y="2339892"/>
                </a:cubicBezTo>
                <a:cubicBezTo>
                  <a:pt x="2506416" y="2315192"/>
                  <a:pt x="2498724" y="2315851"/>
                  <a:pt x="2539918" y="2304617"/>
                </a:cubicBezTo>
                <a:cubicBezTo>
                  <a:pt x="2571101" y="2296113"/>
                  <a:pt x="2633989" y="2281100"/>
                  <a:pt x="2633989" y="2281100"/>
                </a:cubicBezTo>
                <a:cubicBezTo>
                  <a:pt x="2688864" y="2285020"/>
                  <a:pt x="2743665" y="2290179"/>
                  <a:pt x="2798614" y="2292859"/>
                </a:cubicBezTo>
                <a:cubicBezTo>
                  <a:pt x="2904390" y="2298019"/>
                  <a:pt x="3010567" y="2295823"/>
                  <a:pt x="3116103" y="2304617"/>
                </a:cubicBezTo>
                <a:cubicBezTo>
                  <a:pt x="3152115" y="2307618"/>
                  <a:pt x="3186656" y="2320294"/>
                  <a:pt x="3221933" y="2328133"/>
                </a:cubicBezTo>
                <a:cubicBezTo>
                  <a:pt x="3237612" y="2335972"/>
                  <a:pt x="3255281" y="2340700"/>
                  <a:pt x="3268969" y="2351650"/>
                </a:cubicBezTo>
                <a:cubicBezTo>
                  <a:pt x="3339128" y="2407774"/>
                  <a:pt x="3325487" y="2404903"/>
                  <a:pt x="3363040" y="2457474"/>
                </a:cubicBezTo>
                <a:cubicBezTo>
                  <a:pt x="3374431" y="2473421"/>
                  <a:pt x="3386926" y="2488560"/>
                  <a:pt x="3398317" y="2504507"/>
                </a:cubicBezTo>
                <a:cubicBezTo>
                  <a:pt x="3485895" y="2627110"/>
                  <a:pt x="3347314" y="2443310"/>
                  <a:pt x="3457111" y="2575057"/>
                </a:cubicBezTo>
                <a:cubicBezTo>
                  <a:pt x="3466158" y="2585913"/>
                  <a:pt x="3469772" y="2601284"/>
                  <a:pt x="3480629" y="2610331"/>
                </a:cubicBezTo>
                <a:cubicBezTo>
                  <a:pt x="3494095" y="2621552"/>
                  <a:pt x="3511552" y="2626943"/>
                  <a:pt x="3527664" y="2633848"/>
                </a:cubicBezTo>
                <a:cubicBezTo>
                  <a:pt x="3539057" y="2638730"/>
                  <a:pt x="3551548" y="2640724"/>
                  <a:pt x="3562941" y="2645606"/>
                </a:cubicBezTo>
                <a:cubicBezTo>
                  <a:pt x="3601662" y="2662200"/>
                  <a:pt x="3607065" y="2672395"/>
                  <a:pt x="3645253" y="2680881"/>
                </a:cubicBezTo>
                <a:cubicBezTo>
                  <a:pt x="3668527" y="2686053"/>
                  <a:pt x="3692348" y="2688374"/>
                  <a:pt x="3715806" y="2692639"/>
                </a:cubicBezTo>
                <a:cubicBezTo>
                  <a:pt x="3735470" y="2696214"/>
                  <a:pt x="3755319" y="2699138"/>
                  <a:pt x="3774601" y="2704397"/>
                </a:cubicBezTo>
                <a:cubicBezTo>
                  <a:pt x="3798517" y="2710919"/>
                  <a:pt x="3845154" y="2727914"/>
                  <a:pt x="3845154" y="2727914"/>
                </a:cubicBezTo>
                <a:cubicBezTo>
                  <a:pt x="3887275" y="2812150"/>
                  <a:pt x="3845685" y="2741369"/>
                  <a:pt x="3903948" y="2810222"/>
                </a:cubicBezTo>
                <a:cubicBezTo>
                  <a:pt x="3936371" y="2848539"/>
                  <a:pt x="3967901" y="2887650"/>
                  <a:pt x="3998019" y="2927804"/>
                </a:cubicBezTo>
                <a:cubicBezTo>
                  <a:pt x="4009778" y="2943482"/>
                  <a:pt x="4019438" y="2960980"/>
                  <a:pt x="4033296" y="2974837"/>
                </a:cubicBezTo>
                <a:cubicBezTo>
                  <a:pt x="4051043" y="2992583"/>
                  <a:pt x="4073589" y="3004912"/>
                  <a:pt x="4092090" y="3021870"/>
                </a:cubicBezTo>
                <a:cubicBezTo>
                  <a:pt x="4120693" y="3048088"/>
                  <a:pt x="4139697" y="3086826"/>
                  <a:pt x="4174403" y="3104178"/>
                </a:cubicBezTo>
                <a:cubicBezTo>
                  <a:pt x="4211660" y="3122806"/>
                  <a:pt x="4237945" y="3132441"/>
                  <a:pt x="4268474" y="3162969"/>
                </a:cubicBezTo>
                <a:cubicBezTo>
                  <a:pt x="4286221" y="3180715"/>
                  <a:pt x="4297008" y="3204803"/>
                  <a:pt x="4315509" y="3221761"/>
                </a:cubicBezTo>
                <a:cubicBezTo>
                  <a:pt x="4424500" y="3321665"/>
                  <a:pt x="4374247" y="3268765"/>
                  <a:pt x="4468375" y="3315827"/>
                </a:cubicBezTo>
                <a:cubicBezTo>
                  <a:pt x="4580181" y="3371727"/>
                  <a:pt x="4392179" y="3302187"/>
                  <a:pt x="4574205" y="3362860"/>
                </a:cubicBezTo>
                <a:cubicBezTo>
                  <a:pt x="4589883" y="3374618"/>
                  <a:pt x="4606360" y="3385381"/>
                  <a:pt x="4621240" y="3398134"/>
                </a:cubicBezTo>
                <a:cubicBezTo>
                  <a:pt x="4660830" y="3432066"/>
                  <a:pt x="4663806" y="3451830"/>
                  <a:pt x="4715311" y="3480442"/>
                </a:cubicBezTo>
                <a:cubicBezTo>
                  <a:pt x="4729439" y="3488290"/>
                  <a:pt x="4746374" y="3489743"/>
                  <a:pt x="4762347" y="3492200"/>
                </a:cubicBezTo>
                <a:cubicBezTo>
                  <a:pt x="4797428" y="3497597"/>
                  <a:pt x="4832900" y="3500039"/>
                  <a:pt x="4868177" y="3503959"/>
                </a:cubicBezTo>
                <a:cubicBezTo>
                  <a:pt x="4906427" y="3516708"/>
                  <a:pt x="4951158" y="3527922"/>
                  <a:pt x="4985765" y="3550992"/>
                </a:cubicBezTo>
                <a:cubicBezTo>
                  <a:pt x="5006648" y="3564913"/>
                  <a:pt x="5023039" y="3585113"/>
                  <a:pt x="5044560" y="3598025"/>
                </a:cubicBezTo>
                <a:cubicBezTo>
                  <a:pt x="5062660" y="3608884"/>
                  <a:pt x="5084066" y="3612969"/>
                  <a:pt x="5103354" y="3621541"/>
                </a:cubicBezTo>
                <a:cubicBezTo>
                  <a:pt x="5119372" y="3628660"/>
                  <a:pt x="5133977" y="3638903"/>
                  <a:pt x="5150390" y="3645058"/>
                </a:cubicBezTo>
                <a:cubicBezTo>
                  <a:pt x="5165522" y="3650732"/>
                  <a:pt x="5182293" y="3651142"/>
                  <a:pt x="5197425" y="3656816"/>
                </a:cubicBezTo>
                <a:cubicBezTo>
                  <a:pt x="5213838" y="3662970"/>
                  <a:pt x="5228349" y="3673427"/>
                  <a:pt x="5244461" y="3680332"/>
                </a:cubicBezTo>
                <a:cubicBezTo>
                  <a:pt x="5255854" y="3685214"/>
                  <a:pt x="5268131" y="3687739"/>
                  <a:pt x="5279737" y="3692091"/>
                </a:cubicBezTo>
                <a:cubicBezTo>
                  <a:pt x="5299501" y="3699502"/>
                  <a:pt x="5317965" y="3710861"/>
                  <a:pt x="5338532" y="3715607"/>
                </a:cubicBezTo>
                <a:cubicBezTo>
                  <a:pt x="5369324" y="3722712"/>
                  <a:pt x="5401246" y="3723446"/>
                  <a:pt x="5432603" y="3727365"/>
                </a:cubicBezTo>
                <a:cubicBezTo>
                  <a:pt x="5444362" y="3731285"/>
                  <a:pt x="5455962" y="3735719"/>
                  <a:pt x="5467880" y="3739124"/>
                </a:cubicBezTo>
                <a:cubicBezTo>
                  <a:pt x="5483419" y="3743564"/>
                  <a:pt x="5500147" y="3744319"/>
                  <a:pt x="5514915" y="3750882"/>
                </a:cubicBezTo>
                <a:cubicBezTo>
                  <a:pt x="5535800" y="3760164"/>
                  <a:pt x="5555426" y="3772445"/>
                  <a:pt x="5573710" y="3786157"/>
                </a:cubicBezTo>
                <a:cubicBezTo>
                  <a:pt x="5587013" y="3796134"/>
                  <a:pt x="5594548" y="3813181"/>
                  <a:pt x="5608986" y="3821431"/>
                </a:cubicBezTo>
                <a:cubicBezTo>
                  <a:pt x="5623018" y="3829449"/>
                  <a:pt x="5640343" y="3829270"/>
                  <a:pt x="5656022" y="3833190"/>
                </a:cubicBezTo>
                <a:cubicBezTo>
                  <a:pt x="5675620" y="3848868"/>
                  <a:pt x="5693533" y="3866922"/>
                  <a:pt x="5714816" y="3880223"/>
                </a:cubicBezTo>
                <a:cubicBezTo>
                  <a:pt x="5725327" y="3886792"/>
                  <a:pt x="5739006" y="3886438"/>
                  <a:pt x="5750093" y="3891981"/>
                </a:cubicBezTo>
                <a:cubicBezTo>
                  <a:pt x="5762733" y="3898301"/>
                  <a:pt x="5773099" y="3908486"/>
                  <a:pt x="5785369" y="3915497"/>
                </a:cubicBezTo>
                <a:cubicBezTo>
                  <a:pt x="5800589" y="3924194"/>
                  <a:pt x="5817540" y="3929724"/>
                  <a:pt x="5832405" y="3939014"/>
                </a:cubicBezTo>
                <a:cubicBezTo>
                  <a:pt x="5895309" y="3978327"/>
                  <a:pt x="5860260" y="3971320"/>
                  <a:pt x="5926476" y="3997805"/>
                </a:cubicBezTo>
                <a:cubicBezTo>
                  <a:pt x="5949493" y="4007011"/>
                  <a:pt x="5973511" y="4013483"/>
                  <a:pt x="5997029" y="4021322"/>
                </a:cubicBezTo>
                <a:cubicBezTo>
                  <a:pt x="6008788" y="4025241"/>
                  <a:pt x="6021992" y="4026205"/>
                  <a:pt x="6032306" y="4033080"/>
                </a:cubicBezTo>
                <a:cubicBezTo>
                  <a:pt x="6118253" y="4090373"/>
                  <a:pt x="6010185" y="4020440"/>
                  <a:pt x="6114618" y="4080113"/>
                </a:cubicBezTo>
                <a:cubicBezTo>
                  <a:pt x="6174732" y="4114462"/>
                  <a:pt x="6148006" y="4118674"/>
                  <a:pt x="6243966" y="4150662"/>
                </a:cubicBezTo>
                <a:cubicBezTo>
                  <a:pt x="6255725" y="4154582"/>
                  <a:pt x="6266991" y="4160536"/>
                  <a:pt x="6279242" y="4162421"/>
                </a:cubicBezTo>
                <a:cubicBezTo>
                  <a:pt x="6318176" y="4168411"/>
                  <a:pt x="6357635" y="4170260"/>
                  <a:pt x="6396831" y="4174179"/>
                </a:cubicBezTo>
                <a:cubicBezTo>
                  <a:pt x="6428188" y="4182018"/>
                  <a:pt x="6459020" y="4192381"/>
                  <a:pt x="6490902" y="4197695"/>
                </a:cubicBezTo>
                <a:cubicBezTo>
                  <a:pt x="6526328" y="4203599"/>
                  <a:pt x="6610469" y="4218185"/>
                  <a:pt x="6643768" y="4221212"/>
                </a:cubicBezTo>
                <a:cubicBezTo>
                  <a:pt x="6659382" y="4222631"/>
                  <a:pt x="6675125" y="4221212"/>
                  <a:pt x="6690803" y="4221212"/>
                </a:cubicBezTo>
              </a:path>
            </a:pathLst>
          </a:custGeom>
          <a:noFill/>
          <a:ln w="76200">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4" descr="southern_asia map.jpg"/>
          <p:cNvPicPr>
            <a:picLocks noChangeAspect="1"/>
          </p:cNvPicPr>
          <p:nvPr/>
        </p:nvPicPr>
        <p:blipFill>
          <a:blip r:embed="rId2"/>
          <a:srcRect/>
          <a:stretch>
            <a:fillRect/>
          </a:stretch>
        </p:blipFill>
        <p:spPr bwMode="auto">
          <a:xfrm>
            <a:off x="381000" y="0"/>
            <a:ext cx="8458200" cy="6889750"/>
          </a:xfrm>
          <a:prstGeom prst="rect">
            <a:avLst/>
          </a:prstGeom>
          <a:noFill/>
          <a:ln w="9525">
            <a:noFill/>
            <a:miter lim="800000"/>
            <a:headEnd/>
            <a:tailEnd/>
          </a:ln>
        </p:spPr>
      </p:pic>
      <p:sp>
        <p:nvSpPr>
          <p:cNvPr id="275458" name="Rectangle 2"/>
          <p:cNvSpPr>
            <a:spLocks noGrp="1" noChangeArrowheads="1"/>
          </p:cNvSpPr>
          <p:nvPr>
            <p:ph type="ctrTitle"/>
          </p:nvPr>
        </p:nvSpPr>
        <p:spPr>
          <a:xfrm>
            <a:off x="685800" y="381000"/>
            <a:ext cx="7772400" cy="1143000"/>
          </a:xfrm>
        </p:spPr>
        <p:txBody>
          <a:bodyPr/>
          <a:lstStyle/>
          <a:p>
            <a:pPr eaLnBrk="1" hangingPunct="1"/>
            <a:r>
              <a:rPr lang="en-US" sz="6000" smtClean="0">
                <a:solidFill>
                  <a:schemeClr val="tx1"/>
                </a:solidFill>
              </a:rPr>
              <a:t>Singapore</a:t>
            </a:r>
            <a:r>
              <a:rPr lang="fr-FR" altLang="ja-JP" sz="6000" smtClean="0">
                <a:solidFill>
                  <a:schemeClr val="tx1"/>
                </a:solidFill>
              </a:rPr>
              <a:t>'</a:t>
            </a:r>
            <a:r>
              <a:rPr lang="en-US" altLang="ja-JP" sz="6000" smtClean="0">
                <a:solidFill>
                  <a:schemeClr val="tx1"/>
                </a:solidFill>
              </a:rPr>
              <a:t>s Strategic Location</a:t>
            </a:r>
            <a:endParaRPr lang="en-US" sz="6000" smtClean="0">
              <a:solidFill>
                <a:schemeClr val="tx1"/>
              </a:solidFill>
            </a:endParaRPr>
          </a:p>
        </p:txBody>
      </p:sp>
      <p:sp>
        <p:nvSpPr>
          <p:cNvPr id="6" name="Freeform 5"/>
          <p:cNvSpPr>
            <a:spLocks noChangeArrowheads="1"/>
          </p:cNvSpPr>
          <p:nvPr/>
        </p:nvSpPr>
        <p:spPr bwMode="auto">
          <a:xfrm>
            <a:off x="3895725" y="3001963"/>
            <a:ext cx="5129213" cy="2466975"/>
          </a:xfrm>
          <a:custGeom>
            <a:avLst/>
            <a:gdLst>
              <a:gd name="T0" fmla="*/ 0 w 5127838"/>
              <a:gd name="T1" fmla="*/ 2463336 h 2467582"/>
              <a:gd name="T2" fmla="*/ 303623 w 5127838"/>
              <a:gd name="T3" fmla="*/ 2434525 h 2467582"/>
              <a:gd name="T4" fmla="*/ 462668 w 5127838"/>
              <a:gd name="T5" fmla="*/ 2391308 h 2467582"/>
              <a:gd name="T6" fmla="*/ 592794 w 5127838"/>
              <a:gd name="T7" fmla="*/ 2348092 h 2467582"/>
              <a:gd name="T8" fmla="*/ 1055461 w 5127838"/>
              <a:gd name="T9" fmla="*/ 2333687 h 2467582"/>
              <a:gd name="T10" fmla="*/ 1691627 w 5127838"/>
              <a:gd name="T11" fmla="*/ 2290470 h 2467582"/>
              <a:gd name="T12" fmla="*/ 1749461 w 5127838"/>
              <a:gd name="T13" fmla="*/ 2276065 h 2467582"/>
              <a:gd name="T14" fmla="*/ 1836212 w 5127838"/>
              <a:gd name="T15" fmla="*/ 2261659 h 2467582"/>
              <a:gd name="T16" fmla="*/ 1980795 w 5127838"/>
              <a:gd name="T17" fmla="*/ 2232848 h 2467582"/>
              <a:gd name="T18" fmla="*/ 2009712 w 5127838"/>
              <a:gd name="T19" fmla="*/ 2204037 h 2467582"/>
              <a:gd name="T20" fmla="*/ 2038628 w 5127838"/>
              <a:gd name="T21" fmla="*/ 2117604 h 2467582"/>
              <a:gd name="T22" fmla="*/ 2024170 w 5127838"/>
              <a:gd name="T23" fmla="*/ 1987956 h 2467582"/>
              <a:gd name="T24" fmla="*/ 1951879 w 5127838"/>
              <a:gd name="T25" fmla="*/ 1930334 h 2467582"/>
              <a:gd name="T26" fmla="*/ 1894045 w 5127838"/>
              <a:gd name="T27" fmla="*/ 1858306 h 2467582"/>
              <a:gd name="T28" fmla="*/ 1865128 w 5127838"/>
              <a:gd name="T29" fmla="*/ 1829495 h 2467582"/>
              <a:gd name="T30" fmla="*/ 1879587 w 5127838"/>
              <a:gd name="T31" fmla="*/ 1570196 h 2467582"/>
              <a:gd name="T32" fmla="*/ 1894045 w 5127838"/>
              <a:gd name="T33" fmla="*/ 1512575 h 2467582"/>
              <a:gd name="T34" fmla="*/ 1951879 w 5127838"/>
              <a:gd name="T35" fmla="*/ 1397331 h 2467582"/>
              <a:gd name="T36" fmla="*/ 1995253 w 5127838"/>
              <a:gd name="T37" fmla="*/ 1354115 h 2467582"/>
              <a:gd name="T38" fmla="*/ 2038628 w 5127838"/>
              <a:gd name="T39" fmla="*/ 1339708 h 2467582"/>
              <a:gd name="T40" fmla="*/ 2197671 w 5127838"/>
              <a:gd name="T41" fmla="*/ 1296494 h 2467582"/>
              <a:gd name="T42" fmla="*/ 2255504 w 5127838"/>
              <a:gd name="T43" fmla="*/ 1267683 h 2467582"/>
              <a:gd name="T44" fmla="*/ 2414546 w 5127838"/>
              <a:gd name="T45" fmla="*/ 1253275 h 2467582"/>
              <a:gd name="T46" fmla="*/ 2472380 w 5127838"/>
              <a:gd name="T47" fmla="*/ 1238871 h 2467582"/>
              <a:gd name="T48" fmla="*/ 2501296 w 5127838"/>
              <a:gd name="T49" fmla="*/ 1195655 h 2467582"/>
              <a:gd name="T50" fmla="*/ 2530213 w 5127838"/>
              <a:gd name="T51" fmla="*/ 1166845 h 2467582"/>
              <a:gd name="T52" fmla="*/ 2544671 w 5127838"/>
              <a:gd name="T53" fmla="*/ 1109222 h 2467582"/>
              <a:gd name="T54" fmla="*/ 2559129 w 5127838"/>
              <a:gd name="T55" fmla="*/ 907545 h 2467582"/>
              <a:gd name="T56" fmla="*/ 2588047 w 5127838"/>
              <a:gd name="T57" fmla="*/ 878736 h 2467582"/>
              <a:gd name="T58" fmla="*/ 2616963 w 5127838"/>
              <a:gd name="T59" fmla="*/ 835516 h 2467582"/>
              <a:gd name="T60" fmla="*/ 2660338 w 5127838"/>
              <a:gd name="T61" fmla="*/ 749086 h 2467582"/>
              <a:gd name="T62" fmla="*/ 2689255 w 5127838"/>
              <a:gd name="T63" fmla="*/ 705867 h 2467582"/>
              <a:gd name="T64" fmla="*/ 2732630 w 5127838"/>
              <a:gd name="T65" fmla="*/ 691465 h 2467582"/>
              <a:gd name="T66" fmla="*/ 2761547 w 5127838"/>
              <a:gd name="T67" fmla="*/ 633842 h 2467582"/>
              <a:gd name="T68" fmla="*/ 2776005 w 5127838"/>
              <a:gd name="T69" fmla="*/ 590626 h 2467582"/>
              <a:gd name="T70" fmla="*/ 2819381 w 5127838"/>
              <a:gd name="T71" fmla="*/ 547407 h 2467582"/>
              <a:gd name="T72" fmla="*/ 2862754 w 5127838"/>
              <a:gd name="T73" fmla="*/ 460975 h 2467582"/>
              <a:gd name="T74" fmla="*/ 2891672 w 5127838"/>
              <a:gd name="T75" fmla="*/ 403356 h 2467582"/>
              <a:gd name="T76" fmla="*/ 2920589 w 5127838"/>
              <a:gd name="T77" fmla="*/ 360135 h 2467582"/>
              <a:gd name="T78" fmla="*/ 3065172 w 5127838"/>
              <a:gd name="T79" fmla="*/ 316921 h 2467582"/>
              <a:gd name="T80" fmla="*/ 3325421 w 5127838"/>
              <a:gd name="T81" fmla="*/ 302516 h 2467582"/>
              <a:gd name="T82" fmla="*/ 3961590 w 5127838"/>
              <a:gd name="T83" fmla="*/ 273707 h 2467582"/>
              <a:gd name="T84" fmla="*/ 4091716 w 5127838"/>
              <a:gd name="T85" fmla="*/ 230486 h 2467582"/>
              <a:gd name="T86" fmla="*/ 4192924 w 5127838"/>
              <a:gd name="T87" fmla="*/ 201675 h 2467582"/>
              <a:gd name="T88" fmla="*/ 4337508 w 5127838"/>
              <a:gd name="T89" fmla="*/ 144058 h 2467582"/>
              <a:gd name="T90" fmla="*/ 4698967 w 5127838"/>
              <a:gd name="T91" fmla="*/ 115247 h 2467582"/>
              <a:gd name="T92" fmla="*/ 4814634 w 5127838"/>
              <a:gd name="T93" fmla="*/ 86435 h 2467582"/>
              <a:gd name="T94" fmla="*/ 4872466 w 5127838"/>
              <a:gd name="T95" fmla="*/ 72026 h 2467582"/>
              <a:gd name="T96" fmla="*/ 4915842 w 5127838"/>
              <a:gd name="T97" fmla="*/ 57624 h 2467582"/>
              <a:gd name="T98" fmla="*/ 5045968 w 5127838"/>
              <a:gd name="T99" fmla="*/ 28812 h 2467582"/>
              <a:gd name="T100" fmla="*/ 5132717 w 5127838"/>
              <a:gd name="T101" fmla="*/ 0 h 24675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27838"/>
              <a:gd name="T154" fmla="*/ 0 h 2467582"/>
              <a:gd name="T155" fmla="*/ 5127838 w 5127838"/>
              <a:gd name="T156" fmla="*/ 2467582 h 24675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27838" h="2467582">
                <a:moveTo>
                  <a:pt x="0" y="2467582"/>
                </a:moveTo>
                <a:cubicBezTo>
                  <a:pt x="87871" y="2461306"/>
                  <a:pt x="209807" y="2457370"/>
                  <a:pt x="303056" y="2438721"/>
                </a:cubicBezTo>
                <a:cubicBezTo>
                  <a:pt x="316846" y="2435963"/>
                  <a:pt x="425518" y="2410978"/>
                  <a:pt x="461800" y="2395430"/>
                </a:cubicBezTo>
                <a:cubicBezTo>
                  <a:pt x="524784" y="2368439"/>
                  <a:pt x="517449" y="2356151"/>
                  <a:pt x="591681" y="2352139"/>
                </a:cubicBezTo>
                <a:cubicBezTo>
                  <a:pt x="745465" y="2343827"/>
                  <a:pt x="899548" y="2342519"/>
                  <a:pt x="1053481" y="2337709"/>
                </a:cubicBezTo>
                <a:cubicBezTo>
                  <a:pt x="1335975" y="2257001"/>
                  <a:pt x="1067257" y="2324718"/>
                  <a:pt x="1688456" y="2294418"/>
                </a:cubicBezTo>
                <a:cubicBezTo>
                  <a:pt x="1708266" y="2293452"/>
                  <a:pt x="1726732" y="2283878"/>
                  <a:pt x="1746181" y="2279988"/>
                </a:cubicBezTo>
                <a:cubicBezTo>
                  <a:pt x="1774874" y="2274250"/>
                  <a:pt x="1804076" y="2271295"/>
                  <a:pt x="1832769" y="2265557"/>
                </a:cubicBezTo>
                <a:cubicBezTo>
                  <a:pt x="2048012" y="2222511"/>
                  <a:pt x="1680425" y="2286136"/>
                  <a:pt x="1977081" y="2236697"/>
                </a:cubicBezTo>
                <a:cubicBezTo>
                  <a:pt x="1986702" y="2227077"/>
                  <a:pt x="1999859" y="2220005"/>
                  <a:pt x="2005944" y="2207836"/>
                </a:cubicBezTo>
                <a:cubicBezTo>
                  <a:pt x="2019550" y="2180626"/>
                  <a:pt x="2034806" y="2121254"/>
                  <a:pt x="2034806" y="2121254"/>
                </a:cubicBezTo>
                <a:cubicBezTo>
                  <a:pt x="2029996" y="2077963"/>
                  <a:pt x="2031836" y="2033404"/>
                  <a:pt x="2020375" y="1991382"/>
                </a:cubicBezTo>
                <a:cubicBezTo>
                  <a:pt x="2015513" y="1973556"/>
                  <a:pt x="1956605" y="1940369"/>
                  <a:pt x="1948219" y="1933661"/>
                </a:cubicBezTo>
                <a:cubicBezTo>
                  <a:pt x="1909501" y="1902688"/>
                  <a:pt x="1923833" y="1903180"/>
                  <a:pt x="1890494" y="1861509"/>
                </a:cubicBezTo>
                <a:cubicBezTo>
                  <a:pt x="1881994" y="1850885"/>
                  <a:pt x="1871252" y="1842268"/>
                  <a:pt x="1861631" y="1832648"/>
                </a:cubicBezTo>
                <a:cubicBezTo>
                  <a:pt x="1866442" y="1746066"/>
                  <a:pt x="1868212" y="1659262"/>
                  <a:pt x="1876063" y="1572903"/>
                </a:cubicBezTo>
                <a:cubicBezTo>
                  <a:pt x="1877859" y="1553152"/>
                  <a:pt x="1882866" y="1533489"/>
                  <a:pt x="1890494" y="1515182"/>
                </a:cubicBezTo>
                <a:cubicBezTo>
                  <a:pt x="1907042" y="1475468"/>
                  <a:pt x="1917796" y="1430160"/>
                  <a:pt x="1948219" y="1399739"/>
                </a:cubicBezTo>
                <a:cubicBezTo>
                  <a:pt x="1962650" y="1385309"/>
                  <a:pt x="1974531" y="1367769"/>
                  <a:pt x="1991512" y="1356449"/>
                </a:cubicBezTo>
                <a:cubicBezTo>
                  <a:pt x="2004169" y="1348011"/>
                  <a:pt x="2020375" y="1346828"/>
                  <a:pt x="2034806" y="1342018"/>
                </a:cubicBezTo>
                <a:cubicBezTo>
                  <a:pt x="2101440" y="1275391"/>
                  <a:pt x="2027839" y="1336966"/>
                  <a:pt x="2193550" y="1298727"/>
                </a:cubicBezTo>
                <a:cubicBezTo>
                  <a:pt x="2214512" y="1293890"/>
                  <a:pt x="2230180" y="1274086"/>
                  <a:pt x="2251275" y="1269867"/>
                </a:cubicBezTo>
                <a:cubicBezTo>
                  <a:pt x="2303376" y="1259447"/>
                  <a:pt x="2357104" y="1260246"/>
                  <a:pt x="2410019" y="1255436"/>
                </a:cubicBezTo>
                <a:cubicBezTo>
                  <a:pt x="2429261" y="1250626"/>
                  <a:pt x="2451241" y="1252007"/>
                  <a:pt x="2467744" y="1241006"/>
                </a:cubicBezTo>
                <a:cubicBezTo>
                  <a:pt x="2482175" y="1231386"/>
                  <a:pt x="2485771" y="1211257"/>
                  <a:pt x="2496606" y="1197715"/>
                </a:cubicBezTo>
                <a:cubicBezTo>
                  <a:pt x="2505106" y="1187091"/>
                  <a:pt x="2515848" y="1178475"/>
                  <a:pt x="2525469" y="1168855"/>
                </a:cubicBezTo>
                <a:cubicBezTo>
                  <a:pt x="2530279" y="1149614"/>
                  <a:pt x="2537710" y="1130845"/>
                  <a:pt x="2539900" y="1111133"/>
                </a:cubicBezTo>
                <a:cubicBezTo>
                  <a:pt x="2547356" y="1044033"/>
                  <a:pt x="2541888" y="975465"/>
                  <a:pt x="2554331" y="909109"/>
                </a:cubicBezTo>
                <a:cubicBezTo>
                  <a:pt x="2556839" y="895737"/>
                  <a:pt x="2574694" y="890873"/>
                  <a:pt x="2583194" y="880249"/>
                </a:cubicBezTo>
                <a:cubicBezTo>
                  <a:pt x="2594029" y="866707"/>
                  <a:pt x="2602435" y="851388"/>
                  <a:pt x="2612056" y="836958"/>
                </a:cubicBezTo>
                <a:cubicBezTo>
                  <a:pt x="2635470" y="743305"/>
                  <a:pt x="2608564" y="808855"/>
                  <a:pt x="2655350" y="750376"/>
                </a:cubicBezTo>
                <a:cubicBezTo>
                  <a:pt x="2666185" y="736833"/>
                  <a:pt x="2670669" y="717919"/>
                  <a:pt x="2684212" y="707085"/>
                </a:cubicBezTo>
                <a:cubicBezTo>
                  <a:pt x="2696091" y="697583"/>
                  <a:pt x="2713075" y="697465"/>
                  <a:pt x="2727506" y="692655"/>
                </a:cubicBezTo>
                <a:cubicBezTo>
                  <a:pt x="2737127" y="673415"/>
                  <a:pt x="2747895" y="654706"/>
                  <a:pt x="2756369" y="634934"/>
                </a:cubicBezTo>
                <a:cubicBezTo>
                  <a:pt x="2762361" y="620953"/>
                  <a:pt x="2762362" y="604299"/>
                  <a:pt x="2770800" y="591643"/>
                </a:cubicBezTo>
                <a:cubicBezTo>
                  <a:pt x="2782121" y="574663"/>
                  <a:pt x="2799663" y="562782"/>
                  <a:pt x="2814094" y="548352"/>
                </a:cubicBezTo>
                <a:cubicBezTo>
                  <a:pt x="2840551" y="468984"/>
                  <a:pt x="2812629" y="540092"/>
                  <a:pt x="2857387" y="461770"/>
                </a:cubicBezTo>
                <a:cubicBezTo>
                  <a:pt x="2868060" y="443093"/>
                  <a:pt x="2875577" y="422726"/>
                  <a:pt x="2886250" y="404049"/>
                </a:cubicBezTo>
                <a:cubicBezTo>
                  <a:pt x="2894855" y="388991"/>
                  <a:pt x="2900405" y="369950"/>
                  <a:pt x="2915112" y="360758"/>
                </a:cubicBezTo>
                <a:cubicBezTo>
                  <a:pt x="2938537" y="346118"/>
                  <a:pt x="3025628" y="325915"/>
                  <a:pt x="3059425" y="317467"/>
                </a:cubicBezTo>
                <a:cubicBezTo>
                  <a:pt x="3190620" y="251873"/>
                  <a:pt x="3054641" y="307598"/>
                  <a:pt x="3319187" y="303037"/>
                </a:cubicBezTo>
                <a:cubicBezTo>
                  <a:pt x="3531032" y="299385"/>
                  <a:pt x="3742504" y="283796"/>
                  <a:pt x="3954162" y="274176"/>
                </a:cubicBezTo>
                <a:cubicBezTo>
                  <a:pt x="3997456" y="259746"/>
                  <a:pt x="4040485" y="244496"/>
                  <a:pt x="4084044" y="230885"/>
                </a:cubicBezTo>
                <a:cubicBezTo>
                  <a:pt x="4117470" y="220440"/>
                  <a:pt x="4152038" y="213680"/>
                  <a:pt x="4185062" y="202025"/>
                </a:cubicBezTo>
                <a:cubicBezTo>
                  <a:pt x="4233918" y="184783"/>
                  <a:pt x="4277778" y="148993"/>
                  <a:pt x="4329375" y="144303"/>
                </a:cubicBezTo>
                <a:cubicBezTo>
                  <a:pt x="4555359" y="123761"/>
                  <a:pt x="4435121" y="133658"/>
                  <a:pt x="4690156" y="115443"/>
                </a:cubicBezTo>
                <a:lnTo>
                  <a:pt x="4805606" y="86582"/>
                </a:lnTo>
                <a:cubicBezTo>
                  <a:pt x="4824848" y="81772"/>
                  <a:pt x="4844515" y="78423"/>
                  <a:pt x="4863331" y="72152"/>
                </a:cubicBezTo>
                <a:cubicBezTo>
                  <a:pt x="4877762" y="67342"/>
                  <a:pt x="4891998" y="61901"/>
                  <a:pt x="4906625" y="57722"/>
                </a:cubicBezTo>
                <a:cubicBezTo>
                  <a:pt x="4947170" y="46138"/>
                  <a:pt x="4995575" y="36302"/>
                  <a:pt x="5036506" y="28861"/>
                </a:cubicBezTo>
                <a:cubicBezTo>
                  <a:pt x="5127838" y="12257"/>
                  <a:pt x="5123093" y="43919"/>
                  <a:pt x="5123093" y="0"/>
                </a:cubicBezTo>
              </a:path>
            </a:pathLst>
          </a:custGeom>
          <a:noFill/>
          <a:ln w="76200">
            <a:solidFill>
              <a:schemeClr val="tx1"/>
            </a:solidFill>
            <a:round/>
            <a:headEnd/>
            <a:tailEnd/>
          </a:ln>
        </p:spPr>
        <p:txBody>
          <a:bodyPr/>
          <a:lstStyle/>
          <a:p>
            <a:endParaRPr lang="en-US"/>
          </a:p>
        </p:txBody>
      </p:sp>
      <p:sp>
        <p:nvSpPr>
          <p:cNvPr id="7" name="Freeform 6"/>
          <p:cNvSpPr>
            <a:spLocks noChangeArrowheads="1"/>
          </p:cNvSpPr>
          <p:nvPr/>
        </p:nvSpPr>
        <p:spPr bwMode="auto">
          <a:xfrm>
            <a:off x="3968750" y="4286250"/>
            <a:ext cx="4892675" cy="1089025"/>
          </a:xfrm>
          <a:custGeom>
            <a:avLst/>
            <a:gdLst>
              <a:gd name="T0" fmla="*/ 129947 w 4892194"/>
              <a:gd name="T1" fmla="*/ 460277 h 1089586"/>
              <a:gd name="T2" fmla="*/ 259893 w 4892194"/>
              <a:gd name="T3" fmla="*/ 388311 h 1089586"/>
              <a:gd name="T4" fmla="*/ 375398 w 4892194"/>
              <a:gd name="T5" fmla="*/ 345130 h 1089586"/>
              <a:gd name="T6" fmla="*/ 505344 w 4892194"/>
              <a:gd name="T7" fmla="*/ 287559 h 1089586"/>
              <a:gd name="T8" fmla="*/ 693040 w 4892194"/>
              <a:gd name="T9" fmla="*/ 215593 h 1089586"/>
              <a:gd name="T10" fmla="*/ 765232 w 4892194"/>
              <a:gd name="T11" fmla="*/ 143626 h 1089586"/>
              <a:gd name="T12" fmla="*/ 981808 w 4892194"/>
              <a:gd name="T13" fmla="*/ 57265 h 1089586"/>
              <a:gd name="T14" fmla="*/ 1227262 w 4892194"/>
              <a:gd name="T15" fmla="*/ 42874 h 1089586"/>
              <a:gd name="T16" fmla="*/ 1357203 w 4892194"/>
              <a:gd name="T17" fmla="*/ 186807 h 1089586"/>
              <a:gd name="T18" fmla="*/ 1472713 w 4892194"/>
              <a:gd name="T19" fmla="*/ 258771 h 1089586"/>
              <a:gd name="T20" fmla="*/ 1559340 w 4892194"/>
              <a:gd name="T21" fmla="*/ 373916 h 1089586"/>
              <a:gd name="T22" fmla="*/ 1617095 w 4892194"/>
              <a:gd name="T23" fmla="*/ 445882 h 1089586"/>
              <a:gd name="T24" fmla="*/ 1718164 w 4892194"/>
              <a:gd name="T25" fmla="*/ 489063 h 1089586"/>
              <a:gd name="T26" fmla="*/ 1934738 w 4892194"/>
              <a:gd name="T27" fmla="*/ 532242 h 1089586"/>
              <a:gd name="T28" fmla="*/ 1963615 w 4892194"/>
              <a:gd name="T29" fmla="*/ 632994 h 1089586"/>
              <a:gd name="T30" fmla="*/ 2079120 w 4892194"/>
              <a:gd name="T31" fmla="*/ 762533 h 1089586"/>
              <a:gd name="T32" fmla="*/ 2194630 w 4892194"/>
              <a:gd name="T33" fmla="*/ 848892 h 1089586"/>
              <a:gd name="T34" fmla="*/ 2353449 w 4892194"/>
              <a:gd name="T35" fmla="*/ 935251 h 1089586"/>
              <a:gd name="T36" fmla="*/ 2584464 w 4892194"/>
              <a:gd name="T37" fmla="*/ 964037 h 1089586"/>
              <a:gd name="T38" fmla="*/ 2728846 w 4892194"/>
              <a:gd name="T39" fmla="*/ 1007217 h 1089586"/>
              <a:gd name="T40" fmla="*/ 2945423 w 4892194"/>
              <a:gd name="T41" fmla="*/ 1036003 h 1089586"/>
              <a:gd name="T42" fmla="*/ 3421886 w 4892194"/>
              <a:gd name="T43" fmla="*/ 1036003 h 1089586"/>
              <a:gd name="T44" fmla="*/ 3551833 w 4892194"/>
              <a:gd name="T45" fmla="*/ 949645 h 1089586"/>
              <a:gd name="T46" fmla="*/ 3667340 w 4892194"/>
              <a:gd name="T47" fmla="*/ 848892 h 1089586"/>
              <a:gd name="T48" fmla="*/ 3826161 w 4892194"/>
              <a:gd name="T49" fmla="*/ 733746 h 1089586"/>
              <a:gd name="T50" fmla="*/ 3898353 w 4892194"/>
              <a:gd name="T51" fmla="*/ 690567 h 1089586"/>
              <a:gd name="T52" fmla="*/ 3970544 w 4892194"/>
              <a:gd name="T53" fmla="*/ 618601 h 1089586"/>
              <a:gd name="T54" fmla="*/ 4086054 w 4892194"/>
              <a:gd name="T55" fmla="*/ 546634 h 1089586"/>
              <a:gd name="T56" fmla="*/ 4288188 w 4892194"/>
              <a:gd name="T57" fmla="*/ 388311 h 1089586"/>
              <a:gd name="T58" fmla="*/ 4461449 w 4892194"/>
              <a:gd name="T59" fmla="*/ 258771 h 1089586"/>
              <a:gd name="T60" fmla="*/ 4576956 w 4892194"/>
              <a:gd name="T61" fmla="*/ 172412 h 1089586"/>
              <a:gd name="T62" fmla="*/ 4764653 w 4892194"/>
              <a:gd name="T63" fmla="*/ 100445 h 1089586"/>
              <a:gd name="T64" fmla="*/ 4894599 w 4892194"/>
              <a:gd name="T65" fmla="*/ 42874 h 10895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92194"/>
              <a:gd name="T100" fmla="*/ 0 h 1089586"/>
              <a:gd name="T101" fmla="*/ 4892194 w 4892194"/>
              <a:gd name="T102" fmla="*/ 1089586 h 10895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92194" h="1089586">
                <a:moveTo>
                  <a:pt x="0" y="475893"/>
                </a:moveTo>
                <a:cubicBezTo>
                  <a:pt x="43294" y="471083"/>
                  <a:pt x="88557" y="475237"/>
                  <a:pt x="129882" y="461463"/>
                </a:cubicBezTo>
                <a:cubicBezTo>
                  <a:pt x="162790" y="450494"/>
                  <a:pt x="183561" y="414709"/>
                  <a:pt x="216469" y="403741"/>
                </a:cubicBezTo>
                <a:cubicBezTo>
                  <a:pt x="230900" y="398931"/>
                  <a:pt x="245781" y="395303"/>
                  <a:pt x="259763" y="389311"/>
                </a:cubicBezTo>
                <a:cubicBezTo>
                  <a:pt x="279536" y="380837"/>
                  <a:pt x="297345" y="368004"/>
                  <a:pt x="317488" y="360451"/>
                </a:cubicBezTo>
                <a:cubicBezTo>
                  <a:pt x="336059" y="353487"/>
                  <a:pt x="356216" y="351719"/>
                  <a:pt x="375213" y="346020"/>
                </a:cubicBezTo>
                <a:cubicBezTo>
                  <a:pt x="404353" y="337278"/>
                  <a:pt x="461800" y="317160"/>
                  <a:pt x="461800" y="317160"/>
                </a:cubicBezTo>
                <a:cubicBezTo>
                  <a:pt x="476231" y="307540"/>
                  <a:pt x="489245" y="295343"/>
                  <a:pt x="505094" y="288299"/>
                </a:cubicBezTo>
                <a:cubicBezTo>
                  <a:pt x="532896" y="275943"/>
                  <a:pt x="566367" y="276313"/>
                  <a:pt x="591682" y="259438"/>
                </a:cubicBezTo>
                <a:cubicBezTo>
                  <a:pt x="651478" y="219577"/>
                  <a:pt x="618149" y="234784"/>
                  <a:pt x="692700" y="216148"/>
                </a:cubicBezTo>
                <a:cubicBezTo>
                  <a:pt x="707131" y="206528"/>
                  <a:pt x="723730" y="199551"/>
                  <a:pt x="735994" y="187287"/>
                </a:cubicBezTo>
                <a:cubicBezTo>
                  <a:pt x="748258" y="175024"/>
                  <a:pt x="750744" y="154076"/>
                  <a:pt x="764857" y="143996"/>
                </a:cubicBezTo>
                <a:cubicBezTo>
                  <a:pt x="794758" y="122640"/>
                  <a:pt x="845545" y="115602"/>
                  <a:pt x="880307" y="100705"/>
                </a:cubicBezTo>
                <a:cubicBezTo>
                  <a:pt x="1005154" y="47204"/>
                  <a:pt x="879782" y="91262"/>
                  <a:pt x="981325" y="57414"/>
                </a:cubicBezTo>
                <a:cubicBezTo>
                  <a:pt x="990946" y="42984"/>
                  <a:pt x="993019" y="16576"/>
                  <a:pt x="1010188" y="14123"/>
                </a:cubicBezTo>
                <a:cubicBezTo>
                  <a:pt x="1109061" y="0"/>
                  <a:pt x="1151904" y="18068"/>
                  <a:pt x="1226657" y="42984"/>
                </a:cubicBezTo>
                <a:cubicBezTo>
                  <a:pt x="1250709" y="67034"/>
                  <a:pt x="1279945" y="86834"/>
                  <a:pt x="1298813" y="115135"/>
                </a:cubicBezTo>
                <a:cubicBezTo>
                  <a:pt x="1311923" y="134799"/>
                  <a:pt x="1333689" y="173579"/>
                  <a:pt x="1356538" y="187287"/>
                </a:cubicBezTo>
                <a:cubicBezTo>
                  <a:pt x="1369582" y="195113"/>
                  <a:pt x="1385401" y="196907"/>
                  <a:pt x="1399832" y="201717"/>
                </a:cubicBezTo>
                <a:cubicBezTo>
                  <a:pt x="1431973" y="223143"/>
                  <a:pt x="1448490" y="230067"/>
                  <a:pt x="1471988" y="259438"/>
                </a:cubicBezTo>
                <a:cubicBezTo>
                  <a:pt x="1482823" y="272980"/>
                  <a:pt x="1490015" y="289186"/>
                  <a:pt x="1500850" y="302729"/>
                </a:cubicBezTo>
                <a:cubicBezTo>
                  <a:pt x="1583103" y="405539"/>
                  <a:pt x="1469742" y="241638"/>
                  <a:pt x="1558575" y="374881"/>
                </a:cubicBezTo>
                <a:cubicBezTo>
                  <a:pt x="1563386" y="394121"/>
                  <a:pt x="1560617" y="417116"/>
                  <a:pt x="1573007" y="432602"/>
                </a:cubicBezTo>
                <a:cubicBezTo>
                  <a:pt x="1582510" y="444480"/>
                  <a:pt x="1601674" y="442853"/>
                  <a:pt x="1616300" y="447032"/>
                </a:cubicBezTo>
                <a:cubicBezTo>
                  <a:pt x="1635371" y="452481"/>
                  <a:pt x="1654783" y="456653"/>
                  <a:pt x="1674025" y="461463"/>
                </a:cubicBezTo>
                <a:cubicBezTo>
                  <a:pt x="1688456" y="471083"/>
                  <a:pt x="1703775" y="479489"/>
                  <a:pt x="1717319" y="490323"/>
                </a:cubicBezTo>
                <a:cubicBezTo>
                  <a:pt x="1727944" y="498822"/>
                  <a:pt x="1732841" y="516516"/>
                  <a:pt x="1746182" y="519184"/>
                </a:cubicBezTo>
                <a:cubicBezTo>
                  <a:pt x="1807684" y="531484"/>
                  <a:pt x="1871253" y="528804"/>
                  <a:pt x="1933788" y="533614"/>
                </a:cubicBezTo>
                <a:cubicBezTo>
                  <a:pt x="1938598" y="548044"/>
                  <a:pt x="1944040" y="562279"/>
                  <a:pt x="1948219" y="576905"/>
                </a:cubicBezTo>
                <a:cubicBezTo>
                  <a:pt x="1953668" y="595974"/>
                  <a:pt x="1953780" y="616887"/>
                  <a:pt x="1962650" y="634626"/>
                </a:cubicBezTo>
                <a:cubicBezTo>
                  <a:pt x="1968735" y="646795"/>
                  <a:pt x="1981892" y="653867"/>
                  <a:pt x="1991513" y="663487"/>
                </a:cubicBezTo>
                <a:cubicBezTo>
                  <a:pt x="2026647" y="768885"/>
                  <a:pt x="1990861" y="742691"/>
                  <a:pt x="2078100" y="764499"/>
                </a:cubicBezTo>
                <a:cubicBezTo>
                  <a:pt x="2087721" y="774119"/>
                  <a:pt x="2096078" y="785197"/>
                  <a:pt x="2106963" y="793360"/>
                </a:cubicBezTo>
                <a:cubicBezTo>
                  <a:pt x="2134714" y="814172"/>
                  <a:pt x="2169021" y="826554"/>
                  <a:pt x="2193550" y="851081"/>
                </a:cubicBezTo>
                <a:cubicBezTo>
                  <a:pt x="2203171" y="860701"/>
                  <a:pt x="2211789" y="871442"/>
                  <a:pt x="2222413" y="879941"/>
                </a:cubicBezTo>
                <a:cubicBezTo>
                  <a:pt x="2257767" y="908222"/>
                  <a:pt x="2307584" y="933938"/>
                  <a:pt x="2352294" y="937663"/>
                </a:cubicBezTo>
                <a:lnTo>
                  <a:pt x="2525469" y="952093"/>
                </a:lnTo>
                <a:cubicBezTo>
                  <a:pt x="2544711" y="956903"/>
                  <a:pt x="2563832" y="962221"/>
                  <a:pt x="2583194" y="966523"/>
                </a:cubicBezTo>
                <a:cubicBezTo>
                  <a:pt x="2607138" y="971843"/>
                  <a:pt x="2631856" y="973905"/>
                  <a:pt x="2655350" y="980953"/>
                </a:cubicBezTo>
                <a:cubicBezTo>
                  <a:pt x="2680162" y="988396"/>
                  <a:pt x="2702265" y="1003989"/>
                  <a:pt x="2727506" y="1009814"/>
                </a:cubicBezTo>
                <a:cubicBezTo>
                  <a:pt x="2765296" y="1018534"/>
                  <a:pt x="2804513" y="1019119"/>
                  <a:pt x="2842956" y="1024244"/>
                </a:cubicBezTo>
                <a:lnTo>
                  <a:pt x="2943975" y="1038675"/>
                </a:lnTo>
                <a:cubicBezTo>
                  <a:pt x="2963217" y="1048295"/>
                  <a:pt x="2980199" y="1066818"/>
                  <a:pt x="3001700" y="1067535"/>
                </a:cubicBezTo>
                <a:cubicBezTo>
                  <a:pt x="3315670" y="1078000"/>
                  <a:pt x="3267462" y="1089586"/>
                  <a:pt x="3420206" y="1038675"/>
                </a:cubicBezTo>
                <a:cubicBezTo>
                  <a:pt x="3487753" y="971133"/>
                  <a:pt x="3404938" y="1045338"/>
                  <a:pt x="3492363" y="995384"/>
                </a:cubicBezTo>
                <a:cubicBezTo>
                  <a:pt x="3513246" y="983452"/>
                  <a:pt x="3531987" y="967930"/>
                  <a:pt x="3550088" y="952093"/>
                </a:cubicBezTo>
                <a:cubicBezTo>
                  <a:pt x="3570567" y="934175"/>
                  <a:pt x="3587334" y="912290"/>
                  <a:pt x="3607813" y="894372"/>
                </a:cubicBezTo>
                <a:cubicBezTo>
                  <a:pt x="3625914" y="878535"/>
                  <a:pt x="3645966" y="865060"/>
                  <a:pt x="3665538" y="851081"/>
                </a:cubicBezTo>
                <a:cubicBezTo>
                  <a:pt x="3679651" y="841001"/>
                  <a:pt x="3695778" y="833640"/>
                  <a:pt x="3708831" y="822220"/>
                </a:cubicBezTo>
                <a:cubicBezTo>
                  <a:pt x="3810877" y="732936"/>
                  <a:pt x="3740163" y="763677"/>
                  <a:pt x="3824281" y="735638"/>
                </a:cubicBezTo>
                <a:cubicBezTo>
                  <a:pt x="3833902" y="726018"/>
                  <a:pt x="3841477" y="713778"/>
                  <a:pt x="3853144" y="706778"/>
                </a:cubicBezTo>
                <a:cubicBezTo>
                  <a:pt x="3866188" y="698952"/>
                  <a:pt x="3882832" y="699150"/>
                  <a:pt x="3896438" y="692347"/>
                </a:cubicBezTo>
                <a:cubicBezTo>
                  <a:pt x="3911951" y="684591"/>
                  <a:pt x="3925300" y="673107"/>
                  <a:pt x="3939731" y="663487"/>
                </a:cubicBezTo>
                <a:cubicBezTo>
                  <a:pt x="3949352" y="649057"/>
                  <a:pt x="3956330" y="632459"/>
                  <a:pt x="3968594" y="620196"/>
                </a:cubicBezTo>
                <a:cubicBezTo>
                  <a:pt x="3996570" y="592222"/>
                  <a:pt x="4019969" y="588641"/>
                  <a:pt x="4055181" y="576905"/>
                </a:cubicBezTo>
                <a:cubicBezTo>
                  <a:pt x="4064802" y="567285"/>
                  <a:pt x="4072723" y="555591"/>
                  <a:pt x="4084044" y="548044"/>
                </a:cubicBezTo>
                <a:cubicBezTo>
                  <a:pt x="4176793" y="486216"/>
                  <a:pt x="4109453" y="556925"/>
                  <a:pt x="4199494" y="475893"/>
                </a:cubicBezTo>
                <a:cubicBezTo>
                  <a:pt x="4229833" y="448589"/>
                  <a:pt x="4263439" y="423271"/>
                  <a:pt x="4286081" y="389311"/>
                </a:cubicBezTo>
                <a:cubicBezTo>
                  <a:pt x="4295702" y="374881"/>
                  <a:pt x="4301891" y="357440"/>
                  <a:pt x="4314944" y="346020"/>
                </a:cubicBezTo>
                <a:cubicBezTo>
                  <a:pt x="4429419" y="245861"/>
                  <a:pt x="4364311" y="322730"/>
                  <a:pt x="4459256" y="259438"/>
                </a:cubicBezTo>
                <a:cubicBezTo>
                  <a:pt x="4536452" y="207978"/>
                  <a:pt x="4424907" y="246380"/>
                  <a:pt x="4545844" y="216148"/>
                </a:cubicBezTo>
                <a:cubicBezTo>
                  <a:pt x="4555465" y="201718"/>
                  <a:pt x="4559999" y="182049"/>
                  <a:pt x="4574706" y="172857"/>
                </a:cubicBezTo>
                <a:cubicBezTo>
                  <a:pt x="4600506" y="156733"/>
                  <a:pt x="4661294" y="143996"/>
                  <a:pt x="4661294" y="143996"/>
                </a:cubicBezTo>
                <a:cubicBezTo>
                  <a:pt x="4729981" y="98208"/>
                  <a:pt x="4677596" y="126118"/>
                  <a:pt x="4762313" y="100705"/>
                </a:cubicBezTo>
                <a:cubicBezTo>
                  <a:pt x="4791453" y="91964"/>
                  <a:pt x="4848900" y="71845"/>
                  <a:pt x="4848900" y="71845"/>
                </a:cubicBezTo>
                <a:lnTo>
                  <a:pt x="4892194" y="42984"/>
                </a:lnTo>
              </a:path>
            </a:pathLst>
          </a:custGeom>
          <a:noFill/>
          <a:ln w="76200">
            <a:solidFill>
              <a:schemeClr val="tx1"/>
            </a:solidFill>
            <a:round/>
            <a:headEnd/>
            <a:tailEnd/>
          </a:ln>
        </p:spPr>
        <p:txBody>
          <a:bodyPr/>
          <a:lstStyle/>
          <a:p>
            <a:endParaRPr lang="en-US"/>
          </a:p>
        </p:txBody>
      </p:sp>
      <p:sp>
        <p:nvSpPr>
          <p:cNvPr id="8" name="TextBox 7"/>
          <p:cNvSpPr txBox="1">
            <a:spLocks noChangeArrowheads="1"/>
          </p:cNvSpPr>
          <p:nvPr/>
        </p:nvSpPr>
        <p:spPr bwMode="auto">
          <a:xfrm>
            <a:off x="5334000" y="3810000"/>
            <a:ext cx="990600" cy="1862138"/>
          </a:xfrm>
          <a:prstGeom prst="rect">
            <a:avLst/>
          </a:prstGeom>
          <a:solidFill>
            <a:srgbClr val="FFFFFF"/>
          </a:solidFill>
          <a:ln w="9525">
            <a:noFill/>
            <a:miter lim="800000"/>
            <a:headEnd/>
            <a:tailEnd/>
          </a:ln>
        </p:spPr>
        <p:txBody>
          <a:bodyPr>
            <a:spAutoFit/>
          </a:bodyPr>
          <a:lstStyle/>
          <a:p>
            <a:pPr eaLnBrk="0" hangingPunct="0"/>
            <a:r>
              <a:rPr lang="en-US" sz="11500" b="1">
                <a:solidFill>
                  <a:srgbClr val="FF0000"/>
                </a:solidFill>
                <a:latin typeface="Arial" pitchFamily="34" charset="0"/>
              </a:rPr>
              <a:t>$</a:t>
            </a:r>
          </a:p>
        </p:txBody>
      </p:sp>
      <p:sp>
        <p:nvSpPr>
          <p:cNvPr id="4" name="Rectangle 3"/>
          <p:cNvSpPr txBox="1">
            <a:spLocks noChangeArrowheads="1"/>
          </p:cNvSpPr>
          <p:nvPr/>
        </p:nvSpPr>
        <p:spPr bwMode="auto">
          <a:xfrm>
            <a:off x="609600" y="5257800"/>
            <a:ext cx="8153400" cy="1905000"/>
          </a:xfrm>
          <a:prstGeom prst="rect">
            <a:avLst/>
          </a:prstGeom>
          <a:noFill/>
          <a:ln w="9525">
            <a:noFill/>
            <a:miter lim="800000"/>
            <a:headEnd/>
            <a:tailEnd/>
          </a:ln>
        </p:spPr>
        <p:txBody>
          <a:bodyPr/>
          <a:lstStyle/>
          <a:p>
            <a:pPr algn="ctr">
              <a:spcBef>
                <a:spcPct val="20000"/>
              </a:spcBef>
              <a:defRPr/>
            </a:pPr>
            <a:r>
              <a:rPr lang="en-US" sz="4400" b="1" kern="0">
                <a:solidFill>
                  <a:srgbClr val="000000"/>
                </a:solidFill>
                <a:latin typeface="Arial"/>
                <a:ea typeface="ＭＳ Ｐゴシック"/>
              </a:rPr>
              <a:t>The Crossroads of the Indian &amp; Pacific Oceans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0" fill="hold"/>
                                        <p:tgtEl>
                                          <p:spTgt spid="8"/>
                                        </p:tgtEl>
                                        <p:attrNameLst>
                                          <p:attrName>ppt_w</p:attrName>
                                        </p:attrNameLst>
                                      </p:cBhvr>
                                      <p:tavLst>
                                        <p:tav tm="0" fmla="#ppt_w*sin(2.5*pi*$)">
                                          <p:val>
                                            <p:fltVal val="0"/>
                                          </p:val>
                                        </p:tav>
                                        <p:tav tm="100000">
                                          <p:val>
                                            <p:fltVal val="1"/>
                                          </p:val>
                                        </p:tav>
                                      </p:tavLst>
                                    </p:anim>
                                    <p:anim calcmode="lin" valueType="num">
                                      <p:cBhvr>
                                        <p:cTn id="1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3" name="Picture 2" descr="bv30217"/>
          <p:cNvPicPr>
            <a:picLocks noGrp="1" noChangeAspect="1" noChangeArrowheads="1"/>
          </p:cNvPicPr>
          <p:nvPr>
            <p:ph idx="1"/>
          </p:nvPr>
        </p:nvPicPr>
        <p:blipFill>
          <a:blip r:embed="rId3" cstate="print"/>
          <a:srcRect/>
          <a:stretch>
            <a:fillRect/>
          </a:stretch>
        </p:blipFill>
        <p:spPr>
          <a:xfrm>
            <a:off x="0" y="0"/>
            <a:ext cx="9144000" cy="6827838"/>
          </a:xfrm>
        </p:spPr>
      </p:pic>
      <p:sp>
        <p:nvSpPr>
          <p:cNvPr id="35843" name="Rectangle 3"/>
          <p:cNvSpPr>
            <a:spLocks noGrp="1" noChangeArrowheads="1"/>
          </p:cNvSpPr>
          <p:nvPr>
            <p:ph type="title"/>
          </p:nvPr>
        </p:nvSpPr>
        <p:spPr>
          <a:xfrm>
            <a:off x="457200" y="304800"/>
            <a:ext cx="2362200" cy="685800"/>
          </a:xfrm>
          <a:solidFill>
            <a:schemeClr val="accent1">
              <a:alpha val="70979"/>
            </a:schemeClr>
          </a:solidFill>
        </p:spPr>
        <p:txBody>
          <a:bodyPr>
            <a:normAutofit fontScale="90000"/>
          </a:bodyPr>
          <a:lstStyle/>
          <a:p>
            <a:pPr algn="l" eaLnBrk="1" hangingPunct="1"/>
            <a:r>
              <a:rPr lang="en-US" b="1" i="1" dirty="0" smtClean="0">
                <a:solidFill>
                  <a:srgbClr val="FF0000"/>
                </a:solidFill>
                <a:latin typeface="Arial" pitchFamily="34" charset="0"/>
                <a:cs typeface="Arial" pitchFamily="34" charset="0"/>
              </a:rPr>
              <a:t>CHỦ ĐỀ</a:t>
            </a:r>
          </a:p>
        </p:txBody>
      </p:sp>
      <p:sp>
        <p:nvSpPr>
          <p:cNvPr id="102402" name="Slide Number Placeholder 5"/>
          <p:cNvSpPr>
            <a:spLocks noGrp="1"/>
          </p:cNvSpPr>
          <p:nvPr>
            <p:ph type="sldNum" sz="quarter" idx="12"/>
          </p:nvPr>
        </p:nvSpPr>
        <p:spPr>
          <a:noFill/>
        </p:spPr>
        <p:txBody>
          <a:bodyPr/>
          <a:lstStyle/>
          <a:p>
            <a:fld id="{4F5686EC-31E7-4ECA-8EE1-E6E9DE5B2FF8}" type="slidenum">
              <a:rPr lang="en-US"/>
              <a:pPr/>
              <a:t>9</a:t>
            </a:fld>
            <a:endParaRPr lang="en-US"/>
          </a:p>
        </p:txBody>
      </p:sp>
      <p:sp>
        <p:nvSpPr>
          <p:cNvPr id="35844" name="WordArt 4"/>
          <p:cNvSpPr>
            <a:spLocks noChangeArrowheads="1" noChangeShapeType="1" noTextEdit="1"/>
          </p:cNvSpPr>
          <p:nvPr/>
        </p:nvSpPr>
        <p:spPr bwMode="auto">
          <a:xfrm>
            <a:off x="914400" y="1104900"/>
            <a:ext cx="4191000" cy="800100"/>
          </a:xfrm>
          <a:prstGeom prst="rect">
            <a:avLst/>
          </a:prstGeom>
        </p:spPr>
        <p:txBody>
          <a:bodyPr wrap="none" numCol="1"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b="1" kern="10" dirty="0" err="1">
                <a:ln w="9525">
                  <a:round/>
                  <a:headEnd/>
                  <a:tailEnd/>
                </a:ln>
                <a:solidFill>
                  <a:schemeClr val="bg1"/>
                </a:solidFill>
                <a:latin typeface="Tahoma"/>
                <a:ea typeface="Tahoma"/>
                <a:cs typeface="Tahoma"/>
              </a:rPr>
              <a:t>Phaolô</a:t>
            </a:r>
            <a:r>
              <a:rPr lang="en-US" sz="3600" b="1" kern="10" dirty="0">
                <a:ln w="9525">
                  <a:round/>
                  <a:headEnd/>
                  <a:tailEnd/>
                </a:ln>
                <a:solidFill>
                  <a:schemeClr val="bg1"/>
                </a:solidFill>
                <a:latin typeface="Tahoma"/>
                <a:ea typeface="Tahoma"/>
                <a:cs typeface="Tahoma"/>
              </a:rPr>
              <a:t> </a:t>
            </a:r>
            <a:r>
              <a:rPr lang="en-US" sz="3600" b="1" kern="10" dirty="0" err="1">
                <a:ln w="9525">
                  <a:round/>
                  <a:headEnd/>
                  <a:tailEnd/>
                </a:ln>
                <a:solidFill>
                  <a:schemeClr val="bg1"/>
                </a:solidFill>
                <a:latin typeface="Tahoma"/>
                <a:ea typeface="Tahoma"/>
                <a:cs typeface="Tahoma"/>
              </a:rPr>
              <a:t>biện</a:t>
            </a:r>
            <a:r>
              <a:rPr lang="en-US" sz="3600" b="1" kern="10" dirty="0">
                <a:ln w="9525">
                  <a:round/>
                  <a:headEnd/>
                  <a:tailEnd/>
                </a:ln>
                <a:solidFill>
                  <a:schemeClr val="bg1"/>
                </a:solidFill>
                <a:latin typeface="Tahoma"/>
                <a:ea typeface="Tahoma"/>
                <a:cs typeface="Tahoma"/>
              </a:rPr>
              <a:t> minh </a:t>
            </a:r>
            <a:r>
              <a:rPr lang="en-US" sz="3600" b="1" kern="10" dirty="0" err="1">
                <a:ln w="9525">
                  <a:round/>
                  <a:headEnd/>
                  <a:tailEnd/>
                </a:ln>
                <a:solidFill>
                  <a:schemeClr val="bg1"/>
                </a:solidFill>
                <a:latin typeface="Tahoma"/>
                <a:ea typeface="Tahoma"/>
                <a:cs typeface="Tahoma"/>
              </a:rPr>
              <a:t>cho</a:t>
            </a:r>
            <a:r>
              <a:rPr lang="en-US" sz="3600" b="1" kern="10" dirty="0">
                <a:ln w="9525">
                  <a:round/>
                  <a:headEnd/>
                  <a:tailEnd/>
                </a:ln>
                <a:solidFill>
                  <a:schemeClr val="bg1"/>
                </a:solidFill>
                <a:latin typeface="Tahoma"/>
                <a:ea typeface="Tahoma"/>
                <a:cs typeface="Tahoma"/>
              </a:rPr>
              <a:t> </a:t>
            </a:r>
            <a:endParaRPr lang="en-US" sz="3600" b="1" kern="10" dirty="0">
              <a:ln w="9525">
                <a:round/>
                <a:headEnd/>
                <a:tailEnd/>
              </a:ln>
              <a:solidFill>
                <a:schemeClr val="bg1"/>
              </a:solidFill>
              <a:latin typeface="Tahoma"/>
              <a:ea typeface="Tahoma"/>
              <a:cs typeface="Tahoma"/>
            </a:endParaRPr>
          </a:p>
        </p:txBody>
      </p:sp>
      <p:sp>
        <p:nvSpPr>
          <p:cNvPr id="35845" name="WordArt 5"/>
          <p:cNvSpPr>
            <a:spLocks noChangeArrowheads="1" noChangeShapeType="1" noTextEdit="1"/>
          </p:cNvSpPr>
          <p:nvPr/>
        </p:nvSpPr>
        <p:spPr bwMode="auto">
          <a:xfrm>
            <a:off x="838200" y="3810000"/>
            <a:ext cx="7086600" cy="1143000"/>
          </a:xfrm>
          <a:prstGeom prst="rect">
            <a:avLst/>
          </a:prstGeom>
        </p:spPr>
        <p:txBody>
          <a:bodyPr wrap="none" fromWordArt="1">
            <a:prstTxWarp prst="textPlain">
              <a:avLst>
                <a:gd name="adj" fmla="val 50000"/>
              </a:avLst>
            </a:prstTxWarp>
          </a:bodyPr>
          <a:lstStyle/>
          <a:p>
            <a:pPr algn="ctr"/>
            <a:r>
              <a:rPr lang="en-US" sz="3600" kern="10" dirty="0" err="1" smtClean="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Sứ</a:t>
            </a:r>
            <a:r>
              <a:rPr lang="en-US" sz="3600" kern="10" dirty="0" smtClean="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 </a:t>
            </a:r>
            <a:r>
              <a:rPr lang="en-US" sz="3600" kern="10" dirty="0" err="1" smtClean="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điệp</a:t>
            </a:r>
            <a:endParaRPr lang="en-US"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Impact"/>
            </a:endParaRPr>
          </a:p>
        </p:txBody>
      </p:sp>
      <p:sp>
        <p:nvSpPr>
          <p:cNvPr id="35846" name="WordArt 6"/>
          <p:cNvSpPr>
            <a:spLocks noChangeArrowheads="1" noChangeShapeType="1" noTextEdit="1"/>
          </p:cNvSpPr>
          <p:nvPr/>
        </p:nvSpPr>
        <p:spPr bwMode="auto">
          <a:xfrm>
            <a:off x="1371600" y="1905000"/>
            <a:ext cx="6324600" cy="1524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b="1" kern="10" dirty="0" err="1" smtClean="0">
                <a:ln w="9525">
                  <a:round/>
                  <a:headEnd/>
                  <a:tailEnd/>
                </a:ln>
                <a:solidFill>
                  <a:srgbClr val="EEB9DA"/>
                </a:solidFill>
                <a:latin typeface="Tahoma"/>
                <a:ea typeface="Tahoma"/>
                <a:cs typeface="Tahoma"/>
              </a:rPr>
              <a:t>cHức</a:t>
            </a:r>
            <a:r>
              <a:rPr lang="en-US" sz="3600" b="1" kern="10" dirty="0" smtClean="0">
                <a:ln w="9525">
                  <a:round/>
                  <a:headEnd/>
                  <a:tailEnd/>
                </a:ln>
                <a:solidFill>
                  <a:srgbClr val="EEB9DA"/>
                </a:solidFill>
                <a:latin typeface="Tahoma"/>
                <a:ea typeface="Tahoma"/>
                <a:cs typeface="Tahoma"/>
              </a:rPr>
              <a:t> </a:t>
            </a:r>
            <a:r>
              <a:rPr lang="en-US" sz="3600" b="1" kern="10" dirty="0" err="1" smtClean="0">
                <a:ln w="9525">
                  <a:round/>
                  <a:headEnd/>
                  <a:tailEnd/>
                </a:ln>
                <a:solidFill>
                  <a:srgbClr val="EEB9DA"/>
                </a:solidFill>
                <a:latin typeface="Tahoma"/>
                <a:ea typeface="Tahoma"/>
                <a:cs typeface="Tahoma"/>
              </a:rPr>
              <a:t>vụ</a:t>
            </a:r>
            <a:r>
              <a:rPr lang="en-US" sz="3600" b="1" kern="10" dirty="0" smtClean="0">
                <a:ln w="9525">
                  <a:round/>
                  <a:headEnd/>
                  <a:tailEnd/>
                </a:ln>
                <a:solidFill>
                  <a:srgbClr val="EEB9DA"/>
                </a:solidFill>
                <a:latin typeface="Tahoma"/>
                <a:ea typeface="Tahoma"/>
                <a:cs typeface="Tahoma"/>
              </a:rPr>
              <a:t> </a:t>
            </a:r>
            <a:r>
              <a:rPr lang="en-US" sz="3600" b="1" kern="10" dirty="0" err="1" smtClean="0">
                <a:ln w="9525">
                  <a:round/>
                  <a:headEnd/>
                  <a:tailEnd/>
                </a:ln>
                <a:solidFill>
                  <a:srgbClr val="EEB9DA"/>
                </a:solidFill>
                <a:latin typeface="Tahoma"/>
                <a:ea typeface="Tahoma"/>
                <a:cs typeface="Tahoma"/>
              </a:rPr>
              <a:t>sứ</a:t>
            </a:r>
            <a:r>
              <a:rPr lang="en-US" sz="3600" b="1" kern="10" dirty="0" smtClean="0">
                <a:ln w="9525">
                  <a:round/>
                  <a:headEnd/>
                  <a:tailEnd/>
                </a:ln>
                <a:solidFill>
                  <a:srgbClr val="EEB9DA"/>
                </a:solidFill>
                <a:latin typeface="Tahoma"/>
                <a:ea typeface="Tahoma"/>
                <a:cs typeface="Tahoma"/>
              </a:rPr>
              <a:t> </a:t>
            </a:r>
            <a:r>
              <a:rPr lang="en-US" sz="3600" b="1" kern="10" dirty="0" err="1" smtClean="0">
                <a:ln w="9525">
                  <a:round/>
                  <a:headEnd/>
                  <a:tailEnd/>
                </a:ln>
                <a:solidFill>
                  <a:srgbClr val="EEB9DA"/>
                </a:solidFill>
                <a:latin typeface="Tahoma"/>
                <a:ea typeface="Tahoma"/>
                <a:cs typeface="Tahoma"/>
              </a:rPr>
              <a:t>đồ</a:t>
            </a:r>
            <a:endParaRPr lang="en-US" sz="3600" b="1" kern="10" dirty="0">
              <a:ln w="9525">
                <a:round/>
                <a:headEnd/>
                <a:tailEnd/>
              </a:ln>
              <a:solidFill>
                <a:srgbClr val="EEB9DA"/>
              </a:solidFill>
              <a:latin typeface="Tahoma"/>
              <a:ea typeface="Tahoma"/>
              <a:cs typeface="Tahoma"/>
            </a:endParaRPr>
          </a:p>
        </p:txBody>
      </p:sp>
      <p:sp>
        <p:nvSpPr>
          <p:cNvPr id="35847" name="Text Box 7"/>
          <p:cNvSpPr txBox="1">
            <a:spLocks noChangeArrowheads="1"/>
          </p:cNvSpPr>
          <p:nvPr/>
        </p:nvSpPr>
        <p:spPr bwMode="auto">
          <a:xfrm>
            <a:off x="0" y="5059363"/>
            <a:ext cx="9144000" cy="1446550"/>
          </a:xfrm>
          <a:prstGeom prst="rect">
            <a:avLst/>
          </a:prstGeom>
          <a:noFill/>
          <a:ln w="9525">
            <a:noFill/>
            <a:miter lim="800000"/>
            <a:headEnd/>
            <a:tailEnd/>
          </a:ln>
        </p:spPr>
        <p:txBody>
          <a:bodyPr>
            <a:spAutoFit/>
          </a:bodyPr>
          <a:lstStyle/>
          <a:p>
            <a:pPr algn="ctr">
              <a:spcBef>
                <a:spcPct val="50000"/>
              </a:spcBef>
            </a:pPr>
            <a:r>
              <a:rPr lang="en-US" sz="7200" b="1" dirty="0" err="1" smtClean="0">
                <a:solidFill>
                  <a:srgbClr val="CCFF33"/>
                </a:solidFill>
                <a:latin typeface="Impact" pitchFamily="34" charset="0"/>
              </a:rPr>
              <a:t>Sự</a:t>
            </a:r>
            <a:r>
              <a:rPr lang="en-US" sz="8800" b="1" dirty="0" smtClean="0">
                <a:solidFill>
                  <a:srgbClr val="CCFF33"/>
                </a:solidFill>
                <a:latin typeface="Impact" pitchFamily="34" charset="0"/>
              </a:rPr>
              <a:t> </a:t>
            </a:r>
            <a:r>
              <a:rPr lang="en-US" sz="6600" b="1" dirty="0" smtClean="0">
                <a:solidFill>
                  <a:srgbClr val="CCFF33"/>
                </a:solidFill>
                <a:latin typeface="Rockwell Extra Bold" pitchFamily="18" charset="0"/>
              </a:rPr>
              <a:t>CHÍNH TRỰC</a:t>
            </a:r>
            <a:endParaRPr lang="en-US" sz="6600" b="1" dirty="0">
              <a:solidFill>
                <a:srgbClr val="CCFF33"/>
              </a:solidFill>
              <a:latin typeface="Rockwell Extra Bold" pitchFamily="18"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3584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3584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3584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35845"/>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35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p:bldP spid="35845" grpId="0"/>
      <p:bldP spid="35846" grpId="0"/>
      <p:bldP spid="3584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4" descr="Ntiochus IV0003"/>
          <p:cNvPicPr>
            <a:picLocks noChangeAspect="1" noChangeArrowheads="1"/>
          </p:cNvPicPr>
          <p:nvPr/>
        </p:nvPicPr>
        <p:blipFill>
          <a:blip r:embed="rId2" cstate="print">
            <a:lum bright="8000"/>
          </a:blip>
          <a:srcRect t="37717" r="2556" b="18729"/>
          <a:stretch>
            <a:fillRect/>
          </a:stretch>
        </p:blipFill>
        <p:spPr bwMode="auto">
          <a:xfrm>
            <a:off x="685800" y="838200"/>
            <a:ext cx="8077200" cy="5105400"/>
          </a:xfrm>
          <a:prstGeom prst="rect">
            <a:avLst/>
          </a:prstGeom>
          <a:noFill/>
          <a:ln w="9525">
            <a:noFill/>
            <a:miter lim="800000"/>
            <a:headEnd/>
            <a:tailEnd/>
          </a:ln>
        </p:spPr>
      </p:pic>
      <p:sp>
        <p:nvSpPr>
          <p:cNvPr id="186371"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637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637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637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6375"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6376"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6377"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6378"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186379" name="TextBox 6"/>
          <p:cNvSpPr txBox="1">
            <a:spLocks noChangeArrowheads="1"/>
          </p:cNvSpPr>
          <p:nvPr/>
        </p:nvSpPr>
        <p:spPr bwMode="auto">
          <a:xfrm>
            <a:off x="2209800" y="1371600"/>
            <a:ext cx="1690688" cy="461963"/>
          </a:xfrm>
          <a:prstGeom prst="rect">
            <a:avLst/>
          </a:prstGeom>
          <a:solidFill>
            <a:srgbClr val="000000"/>
          </a:solidFill>
          <a:ln w="9525">
            <a:noFill/>
            <a:miter lim="800000"/>
            <a:headEnd/>
            <a:tailEnd/>
          </a:ln>
        </p:spPr>
        <p:txBody>
          <a:bodyPr wrap="none">
            <a:spAutoFit/>
          </a:bodyPr>
          <a:lstStyle/>
          <a:p>
            <a:pPr eaLnBrk="0" hangingPunct="0"/>
            <a:r>
              <a:rPr lang="en-US">
                <a:solidFill>
                  <a:srgbClr val="FFFFFF"/>
                </a:solidFill>
                <a:latin typeface="Arial" pitchFamily="34" charset="0"/>
                <a:cs typeface="Arial" pitchFamily="34" charset="0"/>
              </a:rPr>
              <a:t>Macedonia</a:t>
            </a:r>
          </a:p>
        </p:txBody>
      </p:sp>
      <p:sp>
        <p:nvSpPr>
          <p:cNvPr id="186380" name="TextBox 6"/>
          <p:cNvSpPr txBox="1">
            <a:spLocks noChangeArrowheads="1"/>
          </p:cNvSpPr>
          <p:nvPr/>
        </p:nvSpPr>
        <p:spPr bwMode="auto">
          <a:xfrm>
            <a:off x="2514600" y="4567238"/>
            <a:ext cx="1056700" cy="369332"/>
          </a:xfrm>
          <a:prstGeom prst="rect">
            <a:avLst/>
          </a:prstGeom>
          <a:solidFill>
            <a:srgbClr val="000000"/>
          </a:solidFill>
          <a:ln w="9525">
            <a:noFill/>
            <a:miter lim="800000"/>
            <a:headEnd/>
            <a:tailEnd/>
          </a:ln>
        </p:spPr>
        <p:txBody>
          <a:bodyPr wrap="none">
            <a:spAutoFit/>
          </a:bodyPr>
          <a:lstStyle/>
          <a:p>
            <a:pPr eaLnBrk="0" hangingPunct="0"/>
            <a:r>
              <a:rPr lang="en-US" dirty="0" err="1" smtClean="0">
                <a:solidFill>
                  <a:srgbClr val="FFFFFF"/>
                </a:solidFill>
                <a:latin typeface="Arial" pitchFamily="34" charset="0"/>
                <a:cs typeface="Arial" pitchFamily="34" charset="0"/>
              </a:rPr>
              <a:t>Côrinhtô</a:t>
            </a:r>
            <a:endParaRPr lang="en-US" dirty="0">
              <a:solidFill>
                <a:srgbClr val="FFFFFF"/>
              </a:solidFill>
              <a:latin typeface="Arial" pitchFamily="34" charset="0"/>
              <a:cs typeface="Arial" pitchFamily="34" charset="0"/>
            </a:endParaRPr>
          </a:p>
        </p:txBody>
      </p:sp>
      <p:sp>
        <p:nvSpPr>
          <p:cNvPr id="26" name="Title 25"/>
          <p:cNvSpPr>
            <a:spLocks noGrp="1"/>
          </p:cNvSpPr>
          <p:nvPr>
            <p:ph type="title" idx="4294967295"/>
          </p:nvPr>
        </p:nvSpPr>
        <p:spPr>
          <a:xfrm>
            <a:off x="685800" y="0"/>
            <a:ext cx="7772400" cy="762000"/>
          </a:xfrm>
        </p:spPr>
        <p:txBody>
          <a:bodyPr/>
          <a:lstStyle/>
          <a:p>
            <a:pPr>
              <a:defRPr/>
            </a:pPr>
            <a:r>
              <a:rPr lang="en-US" dirty="0" err="1" smtClean="0">
                <a:solidFill>
                  <a:srgbClr val="FFFFFF"/>
                </a:solidFill>
                <a:effectLst>
                  <a:outerShdw blurRad="38100" dist="38100" dir="2700000" algn="tl">
                    <a:srgbClr val="808080"/>
                  </a:outerShdw>
                </a:effectLst>
                <a:cs typeface="Arial" pitchFamily="34" charset="0"/>
              </a:rPr>
              <a:t>Maxêđoan</a:t>
            </a:r>
            <a:r>
              <a:rPr lang="en-US" dirty="0" smtClean="0">
                <a:solidFill>
                  <a:srgbClr val="FFFFFF"/>
                </a:solidFill>
                <a:effectLst>
                  <a:outerShdw blurRad="38100" dist="38100" dir="2700000" algn="tl">
                    <a:srgbClr val="808080"/>
                  </a:outerShdw>
                </a:effectLst>
                <a:cs typeface="Arial" pitchFamily="34" charset="0"/>
              </a:rPr>
              <a:t> ở </a:t>
            </a:r>
            <a:r>
              <a:rPr lang="en-US" dirty="0" err="1" smtClean="0">
                <a:solidFill>
                  <a:srgbClr val="FFFFFF"/>
                </a:solidFill>
                <a:effectLst>
                  <a:outerShdw blurRad="38100" dist="38100" dir="2700000" algn="tl">
                    <a:srgbClr val="808080"/>
                  </a:outerShdw>
                </a:effectLst>
                <a:cs typeface="Arial" pitchFamily="34" charset="0"/>
              </a:rPr>
              <a:t>xa</a:t>
            </a:r>
            <a:r>
              <a:rPr lang="en-US" dirty="0" smtClean="0">
                <a:solidFill>
                  <a:srgbClr val="FFFFFF"/>
                </a:solidFill>
                <a:effectLst>
                  <a:outerShdw blurRad="38100" dist="38100" dir="2700000" algn="tl">
                    <a:srgbClr val="808080"/>
                  </a:outerShdw>
                </a:effectLst>
                <a:cs typeface="Arial" pitchFamily="34" charset="0"/>
              </a:rPr>
              <a:t> </a:t>
            </a:r>
            <a:r>
              <a:rPr lang="en-US" dirty="0" err="1" smtClean="0">
                <a:solidFill>
                  <a:srgbClr val="FFFFFF"/>
                </a:solidFill>
                <a:effectLst>
                  <a:outerShdw blurRad="38100" dist="38100" dir="2700000" algn="tl">
                    <a:srgbClr val="808080"/>
                  </a:outerShdw>
                </a:effectLst>
                <a:cs typeface="Arial" pitchFamily="34" charset="0"/>
              </a:rPr>
              <a:t>đường</a:t>
            </a:r>
            <a:r>
              <a:rPr lang="en-US" dirty="0" smtClean="0">
                <a:solidFill>
                  <a:srgbClr val="FFFFFF"/>
                </a:solidFill>
                <a:effectLst>
                  <a:outerShdw blurRad="38100" dist="38100" dir="2700000" algn="tl">
                    <a:srgbClr val="808080"/>
                  </a:outerShdw>
                </a:effectLst>
                <a:cs typeface="Arial" pitchFamily="34" charset="0"/>
              </a:rPr>
              <a:t> </a:t>
            </a:r>
            <a:r>
              <a:rPr lang="en-US" dirty="0" err="1" smtClean="0">
                <a:solidFill>
                  <a:srgbClr val="FFFFFF"/>
                </a:solidFill>
                <a:effectLst>
                  <a:outerShdw blurRad="38100" dist="38100" dir="2700000" algn="tl">
                    <a:srgbClr val="808080"/>
                  </a:outerShdw>
                </a:effectLst>
                <a:cs typeface="Arial" pitchFamily="34" charset="0"/>
              </a:rPr>
              <a:t>biển</a:t>
            </a:r>
            <a:endParaRPr lang="en-US" dirty="0" smtClean="0">
              <a:solidFill>
                <a:srgbClr val="FFFFFF"/>
              </a:solidFill>
              <a:effectLst>
                <a:outerShdw blurRad="38100" dist="38100" dir="2700000" algn="tl">
                  <a:srgbClr val="808080"/>
                </a:outerShdw>
              </a:effectLst>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4" descr="james-c-christensen-the-widows-mite1.jpg"/>
          <p:cNvPicPr>
            <a:picLocks noChangeAspect="1"/>
          </p:cNvPicPr>
          <p:nvPr/>
        </p:nvPicPr>
        <p:blipFill>
          <a:blip r:embed="rId2" cstate="print"/>
          <a:srcRect r="4321" b="8888"/>
          <a:stretch>
            <a:fillRect/>
          </a:stretch>
        </p:blipFill>
        <p:spPr bwMode="auto">
          <a:xfrm>
            <a:off x="0" y="609600"/>
            <a:ext cx="9144000" cy="6248400"/>
          </a:xfrm>
          <a:prstGeom prst="rect">
            <a:avLst/>
          </a:prstGeom>
          <a:noFill/>
          <a:ln w="9525">
            <a:noFill/>
            <a:miter lim="800000"/>
            <a:headEnd/>
            <a:tailEnd/>
          </a:ln>
        </p:spPr>
      </p:pic>
      <p:sp>
        <p:nvSpPr>
          <p:cNvPr id="4" name="Rectangle 3"/>
          <p:cNvSpPr txBox="1">
            <a:spLocks noChangeArrowheads="1"/>
          </p:cNvSpPr>
          <p:nvPr/>
        </p:nvSpPr>
        <p:spPr bwMode="auto">
          <a:xfrm>
            <a:off x="1371600" y="5181600"/>
            <a:ext cx="6400800" cy="838200"/>
          </a:xfrm>
          <a:prstGeom prst="rect">
            <a:avLst/>
          </a:prstGeom>
          <a:noFill/>
          <a:ln w="9525">
            <a:noFill/>
            <a:miter lim="800000"/>
            <a:headEnd/>
            <a:tailEnd/>
          </a:ln>
        </p:spPr>
        <p:txBody>
          <a:bodyPr/>
          <a:lstStyle/>
          <a:p>
            <a:pPr algn="ctr">
              <a:spcBef>
                <a:spcPct val="20000"/>
              </a:spcBef>
              <a:defRPr/>
            </a:pPr>
            <a:r>
              <a:rPr lang="en-US" sz="4400" b="1" i="1" dirty="0" err="1" smtClean="0">
                <a:solidFill>
                  <a:srgbClr val="FFFFFF"/>
                </a:solidFill>
                <a:effectLst>
                  <a:outerShdw blurRad="38100" dist="38100" dir="2700000" algn="tl">
                    <a:srgbClr val="808080"/>
                  </a:outerShdw>
                </a:effectLst>
                <a:latin typeface="Arial" pitchFamily="34" charset="0"/>
              </a:rPr>
              <a:t>Khen</a:t>
            </a:r>
            <a:r>
              <a:rPr lang="en-US" sz="4400" b="1" i="1" dirty="0" smtClean="0">
                <a:solidFill>
                  <a:srgbClr val="FFFFFF"/>
                </a:solidFill>
                <a:effectLst>
                  <a:outerShdw blurRad="38100" dist="38100" dir="2700000" algn="tl">
                    <a:srgbClr val="808080"/>
                  </a:outerShdw>
                </a:effectLst>
                <a:latin typeface="Arial" pitchFamily="34" charset="0"/>
              </a:rPr>
              <a:t> </a:t>
            </a:r>
            <a:r>
              <a:rPr lang="en-US" sz="4400" b="1" i="1" dirty="0" err="1" smtClean="0">
                <a:solidFill>
                  <a:srgbClr val="FFFFFF"/>
                </a:solidFill>
                <a:effectLst>
                  <a:outerShdw blurRad="38100" dist="38100" dir="2700000" algn="tl">
                    <a:srgbClr val="808080"/>
                  </a:outerShdw>
                </a:effectLst>
                <a:latin typeface="Arial" pitchFamily="34" charset="0"/>
              </a:rPr>
              <a:t>ngợi</a:t>
            </a:r>
            <a:r>
              <a:rPr lang="en-US" sz="4400" b="1" i="1" dirty="0" smtClean="0">
                <a:solidFill>
                  <a:srgbClr val="FFFFFF"/>
                </a:solidFill>
                <a:effectLst>
                  <a:outerShdw blurRad="38100" dist="38100" dir="2700000" algn="tl">
                    <a:srgbClr val="808080"/>
                  </a:outerShdw>
                </a:effectLst>
                <a:latin typeface="Arial" pitchFamily="34" charset="0"/>
              </a:rPr>
              <a:t> </a:t>
            </a:r>
            <a:r>
              <a:rPr lang="en-US" sz="4400" b="1" i="1" dirty="0" err="1" smtClean="0">
                <a:solidFill>
                  <a:srgbClr val="FFFFFF"/>
                </a:solidFill>
                <a:effectLst>
                  <a:outerShdw blurRad="38100" dist="38100" dir="2700000" algn="tl">
                    <a:srgbClr val="808080"/>
                  </a:outerShdw>
                </a:effectLst>
                <a:latin typeface="Arial" pitchFamily="34" charset="0"/>
              </a:rPr>
              <a:t>bà</a:t>
            </a:r>
            <a:r>
              <a:rPr lang="en-US" sz="4400" b="1" i="1" dirty="0" smtClean="0">
                <a:solidFill>
                  <a:srgbClr val="FFFFFF"/>
                </a:solidFill>
                <a:effectLst>
                  <a:outerShdw blurRad="38100" dist="38100" dir="2700000" algn="tl">
                    <a:srgbClr val="808080"/>
                  </a:outerShdw>
                </a:effectLst>
                <a:latin typeface="Arial" pitchFamily="34" charset="0"/>
              </a:rPr>
              <a:t> !</a:t>
            </a:r>
            <a:endParaRPr lang="en-US" sz="4400" b="1" i="1" dirty="0">
              <a:solidFill>
                <a:srgbClr val="FFFFFF"/>
              </a:solidFill>
              <a:effectLst>
                <a:outerShdw blurRad="38100" dist="38100" dir="2700000" algn="tl">
                  <a:srgbClr val="808080"/>
                </a:outerShdw>
              </a:effectLst>
              <a:latin typeface="Arial" pitchFamily="34" charset="0"/>
            </a:endParaRPr>
          </a:p>
        </p:txBody>
      </p:sp>
      <p:pic>
        <p:nvPicPr>
          <p:cNvPr id="6" name="Picture 5" descr="widows-mite-roman-coins_900px.jpg"/>
          <p:cNvPicPr>
            <a:picLocks noChangeAspect="1"/>
          </p:cNvPicPr>
          <p:nvPr/>
        </p:nvPicPr>
        <p:blipFill>
          <a:blip r:embed="rId3" cstate="print">
            <a:lum bright="-26000"/>
          </a:blip>
          <a:srcRect t="10893"/>
          <a:stretch>
            <a:fillRect/>
          </a:stretch>
        </p:blipFill>
        <p:spPr bwMode="auto">
          <a:xfrm>
            <a:off x="0" y="0"/>
            <a:ext cx="3148013" cy="1870075"/>
          </a:xfrm>
          <a:prstGeom prst="rect">
            <a:avLst/>
          </a:prstGeom>
          <a:noFill/>
          <a:ln w="9525">
            <a:noFill/>
            <a:miter lim="800000"/>
            <a:headEnd/>
            <a:tailEnd/>
          </a:ln>
        </p:spPr>
      </p:pic>
      <p:sp>
        <p:nvSpPr>
          <p:cNvPr id="19458" name="Rectangle 2"/>
          <p:cNvSpPr>
            <a:spLocks noGrp="1" noChangeArrowheads="1"/>
          </p:cNvSpPr>
          <p:nvPr>
            <p:ph type="ctrTitle"/>
          </p:nvPr>
        </p:nvSpPr>
        <p:spPr>
          <a:xfrm>
            <a:off x="-228600" y="914400"/>
            <a:ext cx="3581400" cy="1143000"/>
          </a:xfrm>
        </p:spPr>
        <p:txBody>
          <a:bodyPr/>
          <a:lstStyle/>
          <a:p>
            <a:pPr eaLnBrk="1" hangingPunct="1">
              <a:defRPr/>
            </a:pPr>
            <a:r>
              <a:rPr lang="en-US" dirty="0" err="1" smtClean="0">
                <a:solidFill>
                  <a:schemeClr val="bg1"/>
                </a:solidFill>
                <a:effectLst>
                  <a:outerShdw blurRad="38100" dist="38100" dir="2700000" algn="tl">
                    <a:srgbClr val="808080"/>
                  </a:outerShdw>
                </a:effectLst>
              </a:rPr>
              <a:t>Hai</a:t>
            </a:r>
            <a:r>
              <a:rPr lang="en-US" dirty="0" smtClean="0">
                <a:solidFill>
                  <a:schemeClr val="bg1"/>
                </a:solidFill>
                <a:effectLst>
                  <a:outerShdw blurRad="38100" dist="38100" dir="2700000" algn="tl">
                    <a:srgbClr val="808080"/>
                  </a:outerShdw>
                </a:effectLst>
              </a:rPr>
              <a:t> </a:t>
            </a:r>
            <a:r>
              <a:rPr lang="en-US" dirty="0" err="1" smtClean="0">
                <a:solidFill>
                  <a:schemeClr val="bg1"/>
                </a:solidFill>
                <a:effectLst>
                  <a:outerShdw blurRad="38100" dist="38100" dir="2700000" algn="tl">
                    <a:srgbClr val="808080"/>
                  </a:outerShdw>
                </a:effectLst>
              </a:rPr>
              <a:t>đồng</a:t>
            </a:r>
            <a:r>
              <a:rPr lang="en-US" dirty="0" smtClean="0">
                <a:solidFill>
                  <a:schemeClr val="bg1"/>
                </a:solidFill>
                <a:effectLst>
                  <a:outerShdw blurRad="38100" dist="38100" dir="2700000" algn="tl">
                    <a:srgbClr val="808080"/>
                  </a:outerShdw>
                </a:effectLst>
              </a:rPr>
              <a:t> </a:t>
            </a:r>
            <a:r>
              <a:rPr lang="en-US" dirty="0" err="1" smtClean="0">
                <a:solidFill>
                  <a:schemeClr val="bg1"/>
                </a:solidFill>
                <a:effectLst>
                  <a:outerShdw blurRad="38100" dist="38100" dir="2700000" algn="tl">
                    <a:srgbClr val="808080"/>
                  </a:outerShdw>
                </a:effectLst>
              </a:rPr>
              <a:t>xu</a:t>
            </a:r>
            <a:endParaRPr lang="en-US" dirty="0" smtClean="0">
              <a:solidFill>
                <a:schemeClr val="bg1"/>
              </a:solidFill>
              <a:effectLst>
                <a:outerShdw blurRad="38100" dist="38100" dir="2700000" algn="tl">
                  <a:srgbClr val="808080"/>
                </a:outerShdw>
              </a:effectLst>
            </a:endParaRPr>
          </a:p>
        </p:txBody>
      </p:sp>
      <p:sp>
        <p:nvSpPr>
          <p:cNvPr id="7" name="Rectangle 3"/>
          <p:cNvSpPr txBox="1">
            <a:spLocks noChangeArrowheads="1"/>
          </p:cNvSpPr>
          <p:nvPr/>
        </p:nvSpPr>
        <p:spPr bwMode="auto">
          <a:xfrm>
            <a:off x="2590800" y="0"/>
            <a:ext cx="6400800" cy="838200"/>
          </a:xfrm>
          <a:prstGeom prst="rect">
            <a:avLst/>
          </a:prstGeom>
          <a:noFill/>
          <a:ln w="9525">
            <a:noFill/>
            <a:miter lim="800000"/>
            <a:headEnd/>
            <a:tailEnd/>
          </a:ln>
        </p:spPr>
        <p:txBody>
          <a:bodyPr/>
          <a:lstStyle/>
          <a:p>
            <a:pPr algn="r">
              <a:spcBef>
                <a:spcPct val="20000"/>
              </a:spcBef>
              <a:defRPr/>
            </a:pPr>
            <a:r>
              <a:rPr lang="en-US" sz="4400" b="1" i="1" dirty="0" err="1" smtClean="0">
                <a:solidFill>
                  <a:schemeClr val="bg1"/>
                </a:solidFill>
                <a:effectLst>
                  <a:outerShdw blurRad="38100" dist="38100" dir="2700000" algn="tl">
                    <a:srgbClr val="808080"/>
                  </a:outerShdw>
                </a:effectLst>
                <a:latin typeface="Arial" pitchFamily="34" charset="0"/>
              </a:rPr>
              <a:t>Mác</a:t>
            </a:r>
            <a:r>
              <a:rPr lang="en-US" sz="4400" b="1" i="1" dirty="0" smtClean="0">
                <a:solidFill>
                  <a:schemeClr val="bg1"/>
                </a:solidFill>
                <a:effectLst>
                  <a:outerShdw blurRad="38100" dist="38100" dir="2700000" algn="tl">
                    <a:srgbClr val="808080"/>
                  </a:outerShdw>
                </a:effectLst>
                <a:latin typeface="Arial" pitchFamily="34" charset="0"/>
              </a:rPr>
              <a:t> 12:41-44</a:t>
            </a:r>
            <a:endParaRPr lang="en-US" sz="4400" b="1" i="1" dirty="0">
              <a:solidFill>
                <a:schemeClr val="bg1"/>
              </a:solidFill>
              <a:effectLst>
                <a:outerShdw blurRad="38100" dist="38100" dir="2700000" algn="tl">
                  <a:srgbClr val="808080"/>
                </a:outerShdw>
              </a:effectLst>
              <a:latin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dissolve">
                                      <p:cBhvr>
                                        <p:cTn id="11" dur="500"/>
                                        <p:tgtEl>
                                          <p:spTgt spid="1945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458"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dirty="0" err="1" smtClean="0">
                <a:solidFill>
                  <a:srgbClr val="FFFFFF"/>
                </a:solidFill>
              </a:rPr>
              <a:t>Người</a:t>
            </a:r>
            <a:r>
              <a:rPr lang="en-US" sz="4000" dirty="0" smtClean="0">
                <a:solidFill>
                  <a:srgbClr val="FFFFFF"/>
                </a:solidFill>
              </a:rPr>
              <a:t> </a:t>
            </a:r>
            <a:r>
              <a:rPr lang="en-US" sz="4000" dirty="0" err="1" smtClean="0">
                <a:solidFill>
                  <a:srgbClr val="FFFFFF"/>
                </a:solidFill>
              </a:rPr>
              <a:t>Maxêđoan</a:t>
            </a:r>
            <a:r>
              <a:rPr lang="en-US" sz="4000" dirty="0" smtClean="0">
                <a:solidFill>
                  <a:srgbClr val="FFFFFF"/>
                </a:solidFill>
              </a:rPr>
              <a:t> </a:t>
            </a:r>
            <a:r>
              <a:rPr lang="en-US" sz="4000" dirty="0" err="1" smtClean="0">
                <a:solidFill>
                  <a:srgbClr val="FFFFFF"/>
                </a:solidFill>
              </a:rPr>
              <a:t>dâng</a:t>
            </a:r>
            <a:r>
              <a:rPr lang="en-US" sz="4000" dirty="0" smtClean="0">
                <a:solidFill>
                  <a:srgbClr val="FFFFFF"/>
                </a:solidFill>
              </a:rPr>
              <a:t> </a:t>
            </a:r>
            <a:r>
              <a:rPr lang="en-US" sz="4000" dirty="0" err="1" smtClean="0">
                <a:solidFill>
                  <a:srgbClr val="FFFFFF"/>
                </a:solidFill>
              </a:rPr>
              <a:t>tự</a:t>
            </a:r>
            <a:r>
              <a:rPr lang="en-US" sz="4000" dirty="0" smtClean="0">
                <a:solidFill>
                  <a:srgbClr val="FFFFFF"/>
                </a:solidFill>
              </a:rPr>
              <a:t> </a:t>
            </a:r>
            <a:r>
              <a:rPr lang="en-US" sz="4000" dirty="0" err="1" smtClean="0">
                <a:solidFill>
                  <a:srgbClr val="FFFFFF"/>
                </a:solidFill>
              </a:rPr>
              <a:t>nguyện</a:t>
            </a:r>
            <a:r>
              <a:rPr lang="en-US" sz="4000" dirty="0" smtClean="0"/>
              <a:t> </a:t>
            </a:r>
            <a:r>
              <a:rPr lang="en-US" sz="4000" dirty="0" smtClean="0">
                <a:solidFill>
                  <a:srgbClr val="FFFFFF"/>
                </a:solidFill>
              </a:rPr>
              <a:t>(8: 3b-4) </a:t>
            </a:r>
          </a:p>
        </p:txBody>
      </p:sp>
      <p:sp>
        <p:nvSpPr>
          <p:cNvPr id="4" name="Rectangle 3"/>
          <p:cNvSpPr txBox="1">
            <a:spLocks noChangeArrowheads="1"/>
          </p:cNvSpPr>
          <p:nvPr/>
        </p:nvSpPr>
        <p:spPr bwMode="auto">
          <a:xfrm>
            <a:off x="304800" y="2286000"/>
            <a:ext cx="4800600" cy="3962400"/>
          </a:xfrm>
          <a:prstGeom prst="rect">
            <a:avLst/>
          </a:prstGeom>
          <a:noFill/>
          <a:ln w="9525">
            <a:noFill/>
            <a:miter lim="800000"/>
            <a:headEnd/>
            <a:tailEnd/>
          </a:ln>
        </p:spPr>
        <p:txBody>
          <a:bodyPr/>
          <a:lstStyle/>
          <a:p>
            <a:pPr eaLnBrk="0" hangingPunct="0">
              <a:defRPr/>
            </a:pPr>
            <a:r>
              <a:rPr lang="ja-JP" altLang="en-US" sz="3200" smtClean="0">
                <a:solidFill>
                  <a:schemeClr val="bg1"/>
                </a:solidFill>
                <a:latin typeface="Arial" pitchFamily="34" charset="0"/>
              </a:rPr>
              <a:t>“</a:t>
            </a:r>
            <a:r>
              <a:rPr lang="vi-VN" sz="4400" dirty="0">
                <a:solidFill>
                  <a:schemeClr val="bg1"/>
                </a:solidFill>
              </a:rPr>
              <a:t>nài xin chúng tôi làm ơn cho họ có phần vào sự giùm giúp các thánh đồ</a:t>
            </a:r>
            <a:r>
              <a:rPr lang="en-US" altLang="ja-JP" sz="4400" b="1" dirty="0" smtClean="0">
                <a:solidFill>
                  <a:schemeClr val="bg1"/>
                </a:solidFill>
                <a:latin typeface="Arial" pitchFamily="34" charset="0"/>
              </a:rPr>
              <a:t>.</a:t>
            </a:r>
            <a:r>
              <a:rPr lang="ja-JP" altLang="en-US" sz="3200" b="1">
                <a:solidFill>
                  <a:schemeClr val="bg1"/>
                </a:solidFill>
                <a:latin typeface="Arial" pitchFamily="34" charset="0"/>
              </a:rPr>
              <a:t>”</a:t>
            </a:r>
            <a:endParaRPr lang="en-US" sz="3200" b="1" dirty="0">
              <a:solidFill>
                <a:schemeClr val="bg1"/>
              </a:solidFill>
              <a:latin typeface="Arial" pitchFamily="34" charset="0"/>
            </a:endParaRPr>
          </a:p>
        </p:txBody>
      </p:sp>
      <p:pic>
        <p:nvPicPr>
          <p:cNvPr id="5" name="Picture 6" descr="PMDTR006"/>
          <p:cNvPicPr>
            <a:picLocks noChangeAspect="1" noChangeArrowheads="1"/>
          </p:cNvPicPr>
          <p:nvPr/>
        </p:nvPicPr>
        <p:blipFill>
          <a:blip r:embed="rId2" cstate="print"/>
          <a:srcRect/>
          <a:stretch>
            <a:fillRect/>
          </a:stretch>
        </p:blipFill>
        <p:spPr bwMode="auto">
          <a:xfrm>
            <a:off x="4876800" y="2776538"/>
            <a:ext cx="4267200" cy="40814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ctrTitle"/>
          </p:nvPr>
        </p:nvSpPr>
        <p:spPr>
          <a:xfrm>
            <a:off x="0" y="0"/>
            <a:ext cx="9144000" cy="2971800"/>
          </a:xfrm>
          <a:solidFill>
            <a:srgbClr val="008000"/>
          </a:solidFill>
        </p:spPr>
        <p:txBody>
          <a:bodyPr>
            <a:normAutofit/>
          </a:bodyPr>
          <a:lstStyle/>
          <a:p>
            <a:pPr eaLnBrk="1" hangingPunct="1"/>
            <a:r>
              <a:rPr lang="en-US" sz="4000" dirty="0" err="1" smtClean="0">
                <a:solidFill>
                  <a:schemeClr val="bg1"/>
                </a:solidFill>
              </a:rPr>
              <a:t>Họ</a:t>
            </a:r>
            <a:r>
              <a:rPr lang="en-US" sz="4000" dirty="0" smtClean="0">
                <a:solidFill>
                  <a:schemeClr val="bg1"/>
                </a:solidFill>
              </a:rPr>
              <a:t> </a:t>
            </a:r>
            <a:r>
              <a:rPr lang="en-US" sz="4000" dirty="0" err="1" smtClean="0">
                <a:solidFill>
                  <a:schemeClr val="bg1"/>
                </a:solidFill>
              </a:rPr>
              <a:t>vượt</a:t>
            </a:r>
            <a:r>
              <a:rPr lang="en-US" sz="4000" dirty="0" smtClean="0">
                <a:solidFill>
                  <a:schemeClr val="bg1"/>
                </a:solidFill>
              </a:rPr>
              <a:t> </a:t>
            </a:r>
            <a:r>
              <a:rPr lang="en-US" sz="4000" dirty="0" err="1" smtClean="0">
                <a:solidFill>
                  <a:schemeClr val="bg1"/>
                </a:solidFill>
              </a:rPr>
              <a:t>quá</a:t>
            </a:r>
            <a:r>
              <a:rPr lang="en-US" sz="4000" dirty="0" smtClean="0">
                <a:solidFill>
                  <a:schemeClr val="bg1"/>
                </a:solidFill>
              </a:rPr>
              <a:t> </a:t>
            </a:r>
            <a:r>
              <a:rPr lang="en-US" sz="4000" dirty="0" err="1" smtClean="0">
                <a:solidFill>
                  <a:schemeClr val="bg1"/>
                </a:solidFill>
              </a:rPr>
              <a:t>chuyện</a:t>
            </a:r>
            <a:r>
              <a:rPr lang="en-US" sz="4000" dirty="0" smtClean="0">
                <a:solidFill>
                  <a:schemeClr val="bg1"/>
                </a:solidFill>
              </a:rPr>
              <a:t> </a:t>
            </a:r>
            <a:r>
              <a:rPr lang="en-US" sz="4000" dirty="0" err="1" smtClean="0">
                <a:solidFill>
                  <a:schemeClr val="bg1"/>
                </a:solidFill>
              </a:rPr>
              <a:t>tài</a:t>
            </a:r>
            <a:r>
              <a:rPr lang="en-US" sz="4000" dirty="0" smtClean="0">
                <a:solidFill>
                  <a:schemeClr val="bg1"/>
                </a:solidFill>
              </a:rPr>
              <a:t> </a:t>
            </a:r>
            <a:r>
              <a:rPr lang="en-US" sz="4000" dirty="0" err="1" smtClean="0">
                <a:solidFill>
                  <a:schemeClr val="bg1"/>
                </a:solidFill>
              </a:rPr>
              <a:t>chính</a:t>
            </a:r>
            <a:r>
              <a:rPr lang="en-US" sz="4000" dirty="0" smtClean="0">
                <a:solidFill>
                  <a:schemeClr val="bg1"/>
                </a:solidFill>
              </a:rPr>
              <a:t> </a:t>
            </a:r>
            <a:r>
              <a:rPr lang="en-US" sz="4000" dirty="0" err="1" smtClean="0">
                <a:solidFill>
                  <a:schemeClr val="bg1"/>
                </a:solidFill>
              </a:rPr>
              <a:t>khi</a:t>
            </a:r>
            <a:r>
              <a:rPr lang="en-US" sz="4000" dirty="0" smtClean="0">
                <a:solidFill>
                  <a:schemeClr val="bg1"/>
                </a:solidFill>
              </a:rPr>
              <a:t> </a:t>
            </a:r>
            <a:r>
              <a:rPr lang="en-US" sz="4000" dirty="0" err="1" smtClean="0">
                <a:solidFill>
                  <a:schemeClr val="bg1"/>
                </a:solidFill>
              </a:rPr>
              <a:t>dâng</a:t>
            </a:r>
            <a:r>
              <a:rPr lang="en-US" sz="4000" dirty="0" smtClean="0">
                <a:solidFill>
                  <a:schemeClr val="bg1"/>
                </a:solidFill>
              </a:rPr>
              <a:t> </a:t>
            </a:r>
            <a:r>
              <a:rPr lang="en-US" sz="4000" dirty="0" err="1" smtClean="0">
                <a:solidFill>
                  <a:schemeClr val="bg1"/>
                </a:solidFill>
              </a:rPr>
              <a:t>chính</a:t>
            </a:r>
            <a:r>
              <a:rPr lang="en-US" sz="4000" dirty="0" smtClean="0">
                <a:solidFill>
                  <a:schemeClr val="bg1"/>
                </a:solidFill>
              </a:rPr>
              <a:t> </a:t>
            </a:r>
            <a:r>
              <a:rPr lang="en-US" sz="4000" dirty="0" err="1" smtClean="0">
                <a:solidFill>
                  <a:schemeClr val="bg1"/>
                </a:solidFill>
              </a:rPr>
              <a:t>họ</a:t>
            </a:r>
            <a:r>
              <a:rPr lang="en-US" sz="4000" dirty="0" smtClean="0">
                <a:solidFill>
                  <a:schemeClr val="bg1"/>
                </a:solidFill>
              </a:rPr>
              <a:t> </a:t>
            </a:r>
            <a:r>
              <a:rPr lang="en-US" sz="4000" dirty="0" err="1" smtClean="0">
                <a:solidFill>
                  <a:schemeClr val="bg1"/>
                </a:solidFill>
              </a:rPr>
              <a:t>cho</a:t>
            </a:r>
            <a:r>
              <a:rPr lang="en-US" sz="4000" dirty="0" smtClean="0">
                <a:solidFill>
                  <a:schemeClr val="bg1"/>
                </a:solidFill>
              </a:rPr>
              <a:t> </a:t>
            </a:r>
            <a:r>
              <a:rPr lang="vi-VN" sz="4000" dirty="0" smtClean="0">
                <a:solidFill>
                  <a:schemeClr val="bg1"/>
                </a:solidFill>
              </a:rPr>
              <a:t>Đức Chúa Trời</a:t>
            </a:r>
            <a:r>
              <a:rPr lang="en-US" sz="4000" dirty="0" smtClean="0">
                <a:solidFill>
                  <a:schemeClr val="bg1"/>
                </a:solidFill>
              </a:rPr>
              <a:t> </a:t>
            </a:r>
            <a:r>
              <a:rPr lang="en-US" sz="4000" dirty="0" err="1" smtClean="0">
                <a:solidFill>
                  <a:schemeClr val="bg1"/>
                </a:solidFill>
              </a:rPr>
              <a:t>và</a:t>
            </a:r>
            <a:r>
              <a:rPr lang="en-US" sz="4000" dirty="0" smtClean="0">
                <a:solidFill>
                  <a:schemeClr val="bg1"/>
                </a:solidFill>
              </a:rPr>
              <a:t> </a:t>
            </a:r>
            <a:r>
              <a:rPr lang="en-US" sz="4000" dirty="0" err="1" smtClean="0">
                <a:solidFill>
                  <a:schemeClr val="bg1"/>
                </a:solidFill>
              </a:rPr>
              <a:t>đáp</a:t>
            </a:r>
            <a:r>
              <a:rPr lang="en-US" sz="4000" dirty="0" smtClean="0">
                <a:solidFill>
                  <a:schemeClr val="bg1"/>
                </a:solidFill>
              </a:rPr>
              <a:t> </a:t>
            </a:r>
            <a:r>
              <a:rPr lang="en-US" sz="4000" dirty="0" err="1" smtClean="0">
                <a:solidFill>
                  <a:schemeClr val="bg1"/>
                </a:solidFill>
              </a:rPr>
              <a:t>ứng</a:t>
            </a:r>
            <a:r>
              <a:rPr lang="en-US" sz="4000" dirty="0" smtClean="0">
                <a:solidFill>
                  <a:schemeClr val="bg1"/>
                </a:solidFill>
              </a:rPr>
              <a:t> </a:t>
            </a:r>
            <a:r>
              <a:rPr lang="en-US" sz="4000" dirty="0" err="1" smtClean="0">
                <a:solidFill>
                  <a:schemeClr val="bg1"/>
                </a:solidFill>
              </a:rPr>
              <a:t>nhu</a:t>
            </a:r>
            <a:r>
              <a:rPr lang="en-US" sz="4000" dirty="0" smtClean="0">
                <a:solidFill>
                  <a:schemeClr val="bg1"/>
                </a:solidFill>
              </a:rPr>
              <a:t> </a:t>
            </a:r>
            <a:r>
              <a:rPr lang="en-US" sz="4000" dirty="0" err="1" smtClean="0">
                <a:solidFill>
                  <a:schemeClr val="bg1"/>
                </a:solidFill>
              </a:rPr>
              <a:t>cầu</a:t>
            </a:r>
            <a:r>
              <a:rPr lang="en-US" sz="4000" dirty="0" smtClean="0">
                <a:solidFill>
                  <a:schemeClr val="bg1"/>
                </a:solidFill>
              </a:rPr>
              <a:t> </a:t>
            </a:r>
            <a:r>
              <a:rPr lang="en-US" sz="4000" dirty="0" err="1" smtClean="0">
                <a:solidFill>
                  <a:schemeClr val="bg1"/>
                </a:solidFill>
              </a:rPr>
              <a:t>các</a:t>
            </a:r>
            <a:r>
              <a:rPr lang="en-US" sz="4000" dirty="0" smtClean="0">
                <a:solidFill>
                  <a:schemeClr val="bg1"/>
                </a:solidFill>
              </a:rPr>
              <a:t> </a:t>
            </a:r>
            <a:r>
              <a:rPr lang="en-US" sz="4000" dirty="0" err="1" smtClean="0">
                <a:solidFill>
                  <a:schemeClr val="bg1"/>
                </a:solidFill>
              </a:rPr>
              <a:t>bạn</a:t>
            </a:r>
            <a:r>
              <a:rPr lang="en-US" sz="4000" dirty="0" smtClean="0">
                <a:solidFill>
                  <a:schemeClr val="bg1"/>
                </a:solidFill>
              </a:rPr>
              <a:t> </a:t>
            </a:r>
            <a:r>
              <a:rPr lang="en-US" sz="4000" dirty="0" err="1" smtClean="0">
                <a:solidFill>
                  <a:schemeClr val="bg1"/>
                </a:solidFill>
              </a:rPr>
              <a:t>của</a:t>
            </a:r>
            <a:r>
              <a:rPr lang="en-US" sz="4000" dirty="0" smtClean="0">
                <a:solidFill>
                  <a:schemeClr val="bg1"/>
                </a:solidFill>
              </a:rPr>
              <a:t> </a:t>
            </a:r>
            <a:r>
              <a:rPr lang="en-US" sz="4000" dirty="0" err="1" smtClean="0">
                <a:solidFill>
                  <a:schemeClr val="bg1"/>
                </a:solidFill>
              </a:rPr>
              <a:t>Phao-lô</a:t>
            </a:r>
            <a:r>
              <a:rPr lang="en-US" sz="4000" dirty="0" smtClean="0">
                <a:solidFill>
                  <a:schemeClr val="bg1"/>
                </a:solidFill>
              </a:rPr>
              <a:t> </a:t>
            </a:r>
            <a:r>
              <a:rPr lang="en-US" altLang="ja-JP" sz="4000" dirty="0" smtClean="0">
                <a:solidFill>
                  <a:schemeClr val="bg1"/>
                </a:solidFill>
              </a:rPr>
              <a:t> (5) </a:t>
            </a:r>
            <a:endParaRPr lang="en-US" sz="4000" dirty="0" smtClean="0">
              <a:solidFill>
                <a:schemeClr val="bg1"/>
              </a:solidFill>
            </a:endParaRPr>
          </a:p>
        </p:txBody>
      </p:sp>
      <p:sp>
        <p:nvSpPr>
          <p:cNvPr id="4" name="Rectangle 3"/>
          <p:cNvSpPr txBox="1">
            <a:spLocks noChangeArrowheads="1"/>
          </p:cNvSpPr>
          <p:nvPr/>
        </p:nvSpPr>
        <p:spPr bwMode="auto">
          <a:xfrm>
            <a:off x="304800" y="3505200"/>
            <a:ext cx="8686800" cy="2209800"/>
          </a:xfrm>
          <a:prstGeom prst="rect">
            <a:avLst/>
          </a:prstGeom>
          <a:noFill/>
          <a:ln w="9525">
            <a:noFill/>
            <a:miter lim="800000"/>
            <a:headEnd/>
            <a:tailEnd/>
          </a:ln>
        </p:spPr>
        <p:txBody>
          <a:bodyPr/>
          <a:lstStyle/>
          <a:p>
            <a:pPr eaLnBrk="0" hangingPunct="0">
              <a:defRPr/>
            </a:pPr>
            <a:r>
              <a:rPr lang="ja-JP" altLang="en-US" sz="3200" b="1" smtClean="0">
                <a:solidFill>
                  <a:schemeClr val="bg1"/>
                </a:solidFill>
                <a:latin typeface="Arial" pitchFamily="34" charset="0"/>
              </a:rPr>
              <a:t>“</a:t>
            </a:r>
            <a:r>
              <a:rPr lang="vi-VN" sz="3200" dirty="0">
                <a:solidFill>
                  <a:schemeClr val="bg1"/>
                </a:solidFill>
              </a:rPr>
              <a:t>Họ lại làm quá lòng trông cậy của chúng tôi, vì trước hết đã dâng chính mình cho Chúa, và sau lại cho chúng tôi, theo ý muốn Đức Chúa Trời.</a:t>
            </a:r>
            <a:r>
              <a:rPr lang="ja-JP" altLang="en-US" sz="3200" b="1" smtClean="0">
                <a:solidFill>
                  <a:schemeClr val="bg1"/>
                </a:solidFill>
                <a:latin typeface="Arial" pitchFamily="34" charset="0"/>
              </a:rPr>
              <a:t>”</a:t>
            </a:r>
            <a:endParaRPr lang="en-US" sz="3200" b="1" dirty="0">
              <a:solidFill>
                <a:schemeClr val="bg1"/>
              </a:solidFill>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0" y="0"/>
            <a:ext cx="9144000" cy="2971800"/>
          </a:xfrm>
          <a:solidFill>
            <a:srgbClr val="008000"/>
          </a:solidFill>
        </p:spPr>
        <p:txBody>
          <a:bodyPr>
            <a:normAutofit/>
          </a:bodyPr>
          <a:lstStyle/>
          <a:p>
            <a:pPr eaLnBrk="1" hangingPunct="1"/>
            <a:r>
              <a:rPr lang="en-US" sz="4000" dirty="0" err="1" smtClean="0">
                <a:solidFill>
                  <a:schemeClr val="bg1"/>
                </a:solidFill>
              </a:rPr>
              <a:t>Người</a:t>
            </a:r>
            <a:r>
              <a:rPr lang="en-US" sz="4000" dirty="0" smtClean="0">
                <a:solidFill>
                  <a:schemeClr val="bg1"/>
                </a:solidFill>
              </a:rPr>
              <a:t> </a:t>
            </a:r>
            <a:r>
              <a:rPr lang="en-US" sz="4000" dirty="0" err="1" smtClean="0">
                <a:solidFill>
                  <a:schemeClr val="bg1"/>
                </a:solidFill>
              </a:rPr>
              <a:t>Côrinhtô</a:t>
            </a:r>
            <a:r>
              <a:rPr lang="en-US" sz="4000" dirty="0" smtClean="0">
                <a:solidFill>
                  <a:schemeClr val="bg1"/>
                </a:solidFill>
              </a:rPr>
              <a:t> </a:t>
            </a:r>
            <a:r>
              <a:rPr lang="en-US" sz="4000" dirty="0" err="1" smtClean="0">
                <a:solidFill>
                  <a:schemeClr val="bg1"/>
                </a:solidFill>
              </a:rPr>
              <a:t>nên</a:t>
            </a:r>
            <a:r>
              <a:rPr lang="en-US" sz="4000" dirty="0" smtClean="0">
                <a:solidFill>
                  <a:schemeClr val="bg1"/>
                </a:solidFill>
              </a:rPr>
              <a:t> </a:t>
            </a:r>
            <a:r>
              <a:rPr lang="en-US" sz="4000" dirty="0" err="1" smtClean="0">
                <a:solidFill>
                  <a:schemeClr val="bg1"/>
                </a:solidFill>
              </a:rPr>
              <a:t>dâng</a:t>
            </a:r>
            <a:r>
              <a:rPr lang="en-US" sz="4000" dirty="0" smtClean="0">
                <a:solidFill>
                  <a:schemeClr val="bg1"/>
                </a:solidFill>
              </a:rPr>
              <a:t> </a:t>
            </a:r>
            <a:r>
              <a:rPr lang="en-US" sz="4000" dirty="0" err="1" smtClean="0">
                <a:solidFill>
                  <a:schemeClr val="bg1"/>
                </a:solidFill>
              </a:rPr>
              <a:t>hiến</a:t>
            </a:r>
            <a:r>
              <a:rPr lang="en-US" sz="4000" dirty="0" smtClean="0">
                <a:solidFill>
                  <a:schemeClr val="bg1"/>
                </a:solidFill>
              </a:rPr>
              <a:t> </a:t>
            </a:r>
            <a:r>
              <a:rPr lang="en-US" sz="4000" dirty="0" err="1" smtClean="0">
                <a:solidFill>
                  <a:schemeClr val="bg1"/>
                </a:solidFill>
              </a:rPr>
              <a:t>rộng</a:t>
            </a:r>
            <a:r>
              <a:rPr lang="en-US" sz="4000" dirty="0" smtClean="0">
                <a:solidFill>
                  <a:schemeClr val="bg1"/>
                </a:solidFill>
              </a:rPr>
              <a:t> </a:t>
            </a:r>
            <a:r>
              <a:rPr lang="en-US" sz="4000" dirty="0" err="1" smtClean="0">
                <a:solidFill>
                  <a:schemeClr val="bg1"/>
                </a:solidFill>
              </a:rPr>
              <a:t>rãi</a:t>
            </a:r>
            <a:r>
              <a:rPr lang="en-US" sz="4000" dirty="0" smtClean="0">
                <a:solidFill>
                  <a:schemeClr val="bg1"/>
                </a:solidFill>
              </a:rPr>
              <a:t> y </a:t>
            </a:r>
            <a:r>
              <a:rPr lang="en-US" sz="4000" dirty="0" err="1" smtClean="0">
                <a:solidFill>
                  <a:schemeClr val="bg1"/>
                </a:solidFill>
              </a:rPr>
              <a:t>như</a:t>
            </a:r>
            <a:r>
              <a:rPr lang="en-US" sz="4000" dirty="0" smtClean="0">
                <a:solidFill>
                  <a:schemeClr val="bg1"/>
                </a:solidFill>
              </a:rPr>
              <a:t> </a:t>
            </a:r>
            <a:r>
              <a:rPr lang="en-US" sz="4000" dirty="0" err="1" smtClean="0">
                <a:solidFill>
                  <a:schemeClr val="bg1"/>
                </a:solidFill>
              </a:rPr>
              <a:t>họ</a:t>
            </a:r>
            <a:r>
              <a:rPr lang="en-US" sz="4000" dirty="0" smtClean="0">
                <a:solidFill>
                  <a:schemeClr val="bg1"/>
                </a:solidFill>
              </a:rPr>
              <a:t> </a:t>
            </a:r>
            <a:r>
              <a:rPr lang="en-US" sz="4000" dirty="0" err="1" smtClean="0">
                <a:solidFill>
                  <a:schemeClr val="bg1"/>
                </a:solidFill>
              </a:rPr>
              <a:t>đã</a:t>
            </a:r>
            <a:r>
              <a:rPr lang="en-US" sz="4000" dirty="0" smtClean="0">
                <a:solidFill>
                  <a:schemeClr val="bg1"/>
                </a:solidFill>
              </a:rPr>
              <a:t> </a:t>
            </a:r>
            <a:r>
              <a:rPr lang="en-US" sz="4000" dirty="0" err="1" smtClean="0">
                <a:solidFill>
                  <a:schemeClr val="bg1"/>
                </a:solidFill>
              </a:rPr>
              <a:t>hết</a:t>
            </a:r>
            <a:r>
              <a:rPr lang="en-US" sz="4000" dirty="0" smtClean="0">
                <a:solidFill>
                  <a:schemeClr val="bg1"/>
                </a:solidFill>
              </a:rPr>
              <a:t> </a:t>
            </a:r>
            <a:r>
              <a:rPr lang="en-US" sz="4000" dirty="0" err="1" smtClean="0">
                <a:solidFill>
                  <a:schemeClr val="bg1"/>
                </a:solidFill>
              </a:rPr>
              <a:t>lòng</a:t>
            </a:r>
            <a:r>
              <a:rPr lang="en-US" sz="4000" dirty="0" smtClean="0">
                <a:solidFill>
                  <a:schemeClr val="bg1"/>
                </a:solidFill>
              </a:rPr>
              <a:t> </a:t>
            </a:r>
            <a:r>
              <a:rPr lang="en-US" sz="4000" dirty="0" err="1" smtClean="0">
                <a:solidFill>
                  <a:schemeClr val="bg1"/>
                </a:solidFill>
              </a:rPr>
              <a:t>trong</a:t>
            </a:r>
            <a:r>
              <a:rPr lang="en-US" sz="4000" dirty="0" smtClean="0">
                <a:solidFill>
                  <a:schemeClr val="bg1"/>
                </a:solidFill>
              </a:rPr>
              <a:t> </a:t>
            </a:r>
            <a:r>
              <a:rPr lang="en-US" sz="4000" dirty="0" err="1" smtClean="0">
                <a:solidFill>
                  <a:schemeClr val="bg1"/>
                </a:solidFill>
              </a:rPr>
              <a:t>những</a:t>
            </a:r>
            <a:r>
              <a:rPr lang="en-US" sz="4000" dirty="0" smtClean="0">
                <a:solidFill>
                  <a:schemeClr val="bg1"/>
                </a:solidFill>
              </a:rPr>
              <a:t> </a:t>
            </a:r>
            <a:r>
              <a:rPr lang="en-US" sz="4000" dirty="0" err="1" smtClean="0">
                <a:solidFill>
                  <a:schemeClr val="bg1"/>
                </a:solidFill>
              </a:rPr>
              <a:t>việc</a:t>
            </a:r>
            <a:r>
              <a:rPr lang="en-US" sz="4000" dirty="0" smtClean="0">
                <a:solidFill>
                  <a:schemeClr val="bg1"/>
                </a:solidFill>
              </a:rPr>
              <a:t> </a:t>
            </a:r>
            <a:r>
              <a:rPr lang="en-US" sz="4000" dirty="0" err="1" smtClean="0">
                <a:solidFill>
                  <a:schemeClr val="bg1"/>
                </a:solidFill>
              </a:rPr>
              <a:t>khác</a:t>
            </a:r>
            <a:r>
              <a:rPr lang="en-US" sz="4000" dirty="0" smtClean="0">
                <a:solidFill>
                  <a:schemeClr val="bg1"/>
                </a:solidFill>
              </a:rPr>
              <a:t>  (6-7)</a:t>
            </a:r>
          </a:p>
        </p:txBody>
      </p:sp>
      <p:sp>
        <p:nvSpPr>
          <p:cNvPr id="4" name="Rectangle 3"/>
          <p:cNvSpPr txBox="1">
            <a:spLocks noChangeArrowheads="1"/>
          </p:cNvSpPr>
          <p:nvPr/>
        </p:nvSpPr>
        <p:spPr bwMode="auto">
          <a:xfrm>
            <a:off x="0" y="2971800"/>
            <a:ext cx="9144000" cy="3657600"/>
          </a:xfrm>
          <a:prstGeom prst="rect">
            <a:avLst/>
          </a:prstGeom>
          <a:noFill/>
          <a:ln w="9525">
            <a:noFill/>
            <a:miter lim="800000"/>
            <a:headEnd/>
            <a:tailEnd/>
          </a:ln>
        </p:spPr>
        <p:txBody>
          <a:bodyPr/>
          <a:lstStyle/>
          <a:p>
            <a:pPr eaLnBrk="0" hangingPunct="0">
              <a:defRPr/>
            </a:pPr>
            <a:r>
              <a:rPr lang="ja-JP" altLang="en-US" sz="3200" b="1" smtClean="0">
                <a:solidFill>
                  <a:schemeClr val="bg1"/>
                </a:solidFill>
                <a:latin typeface="Arial" pitchFamily="34" charset="0"/>
              </a:rPr>
              <a:t>“</a:t>
            </a:r>
            <a:r>
              <a:rPr lang="vi-VN" sz="2800" dirty="0">
                <a:solidFill>
                  <a:schemeClr val="bg1"/>
                </a:solidFill>
              </a:rPr>
              <a:t>Vậy nên chúng tôi đã khuyên Tít đi đến nơi anh em để làm trọn việc nhân đức nầy, như người đã khởi sự làm.</a:t>
            </a:r>
            <a:br>
              <a:rPr lang="vi-VN" sz="2800" dirty="0">
                <a:solidFill>
                  <a:schemeClr val="bg1"/>
                </a:solidFill>
              </a:rPr>
            </a:br>
            <a:r>
              <a:rPr lang="vi-VN" sz="2800" dirty="0">
                <a:solidFill>
                  <a:schemeClr val="bg1"/>
                </a:solidFill>
              </a:rPr>
              <a:t> Vậy thì, như anh em đều trổi hơn về mọi việc, tức là về đức tin, về lời giảng, về sự vâng lời, về mọi sự sốt sắng, về tình yêu chúng tôi, thì cũng hãy chú ý làm cho trổi hơn về việc nhân đức nầy</a:t>
            </a:r>
            <a:r>
              <a:rPr lang="vi-VN" sz="2800" dirty="0" smtClean="0">
                <a:solidFill>
                  <a:schemeClr val="bg1"/>
                </a:solidFill>
              </a:rPr>
              <a:t>.</a:t>
            </a:r>
            <a:r>
              <a:rPr lang="ja-JP" altLang="en-US" sz="2800" b="1" smtClean="0">
                <a:solidFill>
                  <a:schemeClr val="bg1"/>
                </a:solidFill>
                <a:latin typeface="Arial" pitchFamily="34" charset="0"/>
              </a:rPr>
              <a:t>”</a:t>
            </a:r>
            <a:endParaRPr lang="en-US" sz="2800" b="1" dirty="0">
              <a:solidFill>
                <a:schemeClr val="bg1"/>
              </a:solidFill>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5" descr="Crucifixion.gif"/>
          <p:cNvPicPr>
            <a:picLocks noChangeAspect="1"/>
          </p:cNvPicPr>
          <p:nvPr/>
        </p:nvPicPr>
        <p:blipFill>
          <a:blip r:embed="rId2" cstate="print"/>
          <a:srcRect/>
          <a:stretch>
            <a:fillRect/>
          </a:stretch>
        </p:blipFill>
        <p:spPr bwMode="auto">
          <a:xfrm>
            <a:off x="0" y="754063"/>
            <a:ext cx="9144000" cy="6103937"/>
          </a:xfrm>
          <a:prstGeom prst="rect">
            <a:avLst/>
          </a:prstGeom>
          <a:noFill/>
          <a:ln w="9525">
            <a:noFill/>
            <a:miter lim="800000"/>
            <a:headEnd/>
            <a:tailEnd/>
          </a:ln>
        </p:spPr>
      </p:pic>
      <p:sp>
        <p:nvSpPr>
          <p:cNvPr id="191491" name="Rectangle 2"/>
          <p:cNvSpPr>
            <a:spLocks noGrp="1" noChangeArrowheads="1"/>
          </p:cNvSpPr>
          <p:nvPr>
            <p:ph type="ctrTitle"/>
          </p:nvPr>
        </p:nvSpPr>
        <p:spPr>
          <a:xfrm>
            <a:off x="0" y="762000"/>
            <a:ext cx="9144000" cy="1447800"/>
          </a:xfrm>
        </p:spPr>
        <p:txBody>
          <a:bodyPr>
            <a:normAutofit fontScale="90000"/>
          </a:bodyPr>
          <a:lstStyle/>
          <a:p>
            <a:pPr eaLnBrk="1" hangingPunct="1"/>
            <a:r>
              <a:rPr lang="en-US" sz="4000" dirty="0" err="1" smtClean="0">
                <a:solidFill>
                  <a:schemeClr val="bg1"/>
                </a:solidFill>
              </a:rPr>
              <a:t>Đấng</a:t>
            </a:r>
            <a:r>
              <a:rPr lang="en-US" sz="4000" dirty="0" smtClean="0">
                <a:solidFill>
                  <a:schemeClr val="bg1"/>
                </a:solidFill>
              </a:rPr>
              <a:t> Christ </a:t>
            </a:r>
            <a:r>
              <a:rPr lang="en-US" sz="4000" dirty="0" err="1" smtClean="0">
                <a:solidFill>
                  <a:schemeClr val="bg1"/>
                </a:solidFill>
              </a:rPr>
              <a:t>cũng</a:t>
            </a:r>
            <a:r>
              <a:rPr lang="en-US" sz="4000" dirty="0" smtClean="0">
                <a:solidFill>
                  <a:schemeClr val="bg1"/>
                </a:solidFill>
              </a:rPr>
              <a:t> hi </a:t>
            </a:r>
            <a:r>
              <a:rPr lang="en-US" sz="4000" dirty="0" err="1" smtClean="0">
                <a:solidFill>
                  <a:schemeClr val="bg1"/>
                </a:solidFill>
              </a:rPr>
              <a:t>sinh</a:t>
            </a:r>
            <a:r>
              <a:rPr lang="en-US" sz="4000" dirty="0" smtClean="0">
                <a:solidFill>
                  <a:schemeClr val="bg1"/>
                </a:solidFill>
              </a:rPr>
              <a:t> </a:t>
            </a:r>
            <a:r>
              <a:rPr lang="en-US" sz="4000" dirty="0" err="1" smtClean="0">
                <a:solidFill>
                  <a:schemeClr val="bg1"/>
                </a:solidFill>
              </a:rPr>
              <a:t>chính</a:t>
            </a:r>
            <a:r>
              <a:rPr lang="en-US" sz="4000" dirty="0" smtClean="0">
                <a:solidFill>
                  <a:schemeClr val="bg1"/>
                </a:solidFill>
              </a:rPr>
              <a:t> </a:t>
            </a:r>
            <a:r>
              <a:rPr lang="en-US" sz="4000" dirty="0" err="1" smtClean="0">
                <a:solidFill>
                  <a:schemeClr val="bg1"/>
                </a:solidFill>
              </a:rPr>
              <a:t>Ngài</a:t>
            </a:r>
            <a:r>
              <a:rPr lang="en-US" sz="4000" dirty="0" smtClean="0">
                <a:solidFill>
                  <a:schemeClr val="bg1"/>
                </a:solidFill>
              </a:rPr>
              <a:t> </a:t>
            </a:r>
            <a:r>
              <a:rPr lang="en-US" sz="4000" dirty="0" err="1" smtClean="0">
                <a:solidFill>
                  <a:schemeClr val="bg1"/>
                </a:solidFill>
              </a:rPr>
              <a:t>khi</a:t>
            </a:r>
            <a:r>
              <a:rPr lang="en-US" sz="4000" dirty="0" smtClean="0">
                <a:solidFill>
                  <a:schemeClr val="bg1"/>
                </a:solidFill>
              </a:rPr>
              <a:t> </a:t>
            </a:r>
            <a:r>
              <a:rPr lang="en-US" sz="4000" dirty="0" err="1" smtClean="0">
                <a:solidFill>
                  <a:schemeClr val="bg1"/>
                </a:solidFill>
              </a:rPr>
              <a:t>không</a:t>
            </a:r>
            <a:r>
              <a:rPr lang="en-US" sz="4000" dirty="0" smtClean="0">
                <a:solidFill>
                  <a:schemeClr val="bg1"/>
                </a:solidFill>
              </a:rPr>
              <a:t> </a:t>
            </a:r>
            <a:r>
              <a:rPr lang="en-US" sz="4000" dirty="0" err="1" smtClean="0">
                <a:solidFill>
                  <a:schemeClr val="bg1"/>
                </a:solidFill>
              </a:rPr>
              <a:t>sử</a:t>
            </a:r>
            <a:r>
              <a:rPr lang="en-US" sz="4000" dirty="0" smtClean="0">
                <a:solidFill>
                  <a:schemeClr val="bg1"/>
                </a:solidFill>
              </a:rPr>
              <a:t> </a:t>
            </a:r>
            <a:r>
              <a:rPr lang="en-US" sz="4000" dirty="0" err="1" smtClean="0">
                <a:solidFill>
                  <a:schemeClr val="bg1"/>
                </a:solidFill>
              </a:rPr>
              <a:t>dụng</a:t>
            </a:r>
            <a:r>
              <a:rPr lang="en-US" sz="4000" dirty="0" smtClean="0">
                <a:solidFill>
                  <a:schemeClr val="bg1"/>
                </a:solidFill>
              </a:rPr>
              <a:t> </a:t>
            </a:r>
            <a:r>
              <a:rPr lang="en-US" sz="4000" dirty="0" err="1" smtClean="0">
                <a:solidFill>
                  <a:schemeClr val="bg1"/>
                </a:solidFill>
              </a:rPr>
              <a:t>quyền</a:t>
            </a:r>
            <a:r>
              <a:rPr lang="en-US" sz="4000" dirty="0" smtClean="0">
                <a:solidFill>
                  <a:schemeClr val="bg1"/>
                </a:solidFill>
              </a:rPr>
              <a:t> </a:t>
            </a:r>
            <a:r>
              <a:rPr lang="en-US" sz="4000" dirty="0" err="1" smtClean="0">
                <a:solidFill>
                  <a:schemeClr val="bg1"/>
                </a:solidFill>
              </a:rPr>
              <a:t>làm</a:t>
            </a:r>
            <a:r>
              <a:rPr lang="en-US" sz="4000" dirty="0" smtClean="0">
                <a:solidFill>
                  <a:schemeClr val="bg1"/>
                </a:solidFill>
              </a:rPr>
              <a:t> </a:t>
            </a:r>
            <a:r>
              <a:rPr lang="en-US" sz="4000" dirty="0" err="1" smtClean="0">
                <a:solidFill>
                  <a:schemeClr val="bg1"/>
                </a:solidFill>
              </a:rPr>
              <a:t>Chúa</a:t>
            </a:r>
            <a:r>
              <a:rPr lang="en-US" sz="4000" dirty="0" smtClean="0">
                <a:solidFill>
                  <a:schemeClr val="bg1"/>
                </a:solidFill>
              </a:rPr>
              <a:t> </a:t>
            </a:r>
            <a:r>
              <a:rPr lang="en-US" sz="4000" dirty="0" err="1" smtClean="0">
                <a:solidFill>
                  <a:schemeClr val="bg1"/>
                </a:solidFill>
              </a:rPr>
              <a:t>mà</a:t>
            </a:r>
            <a:r>
              <a:rPr lang="en-US" sz="4000" dirty="0" smtClean="0">
                <a:solidFill>
                  <a:schemeClr val="bg1"/>
                </a:solidFill>
              </a:rPr>
              <a:t> </a:t>
            </a:r>
            <a:r>
              <a:rPr lang="en-US" sz="4000" dirty="0" err="1" smtClean="0">
                <a:solidFill>
                  <a:schemeClr val="bg1"/>
                </a:solidFill>
              </a:rPr>
              <a:t>bằng</a:t>
            </a:r>
            <a:r>
              <a:rPr lang="en-US" sz="4000" dirty="0" smtClean="0">
                <a:solidFill>
                  <a:schemeClr val="bg1"/>
                </a:solidFill>
              </a:rPr>
              <a:t> </a:t>
            </a:r>
            <a:r>
              <a:rPr lang="en-US" sz="4000" dirty="0" err="1" smtClean="0">
                <a:solidFill>
                  <a:schemeClr val="bg1"/>
                </a:solidFill>
              </a:rPr>
              <a:t>lòng</a:t>
            </a:r>
            <a:r>
              <a:rPr lang="en-US" sz="4000" dirty="0" smtClean="0">
                <a:solidFill>
                  <a:schemeClr val="bg1"/>
                </a:solidFill>
              </a:rPr>
              <a:t> </a:t>
            </a:r>
            <a:r>
              <a:rPr lang="en-US" sz="4000" dirty="0" err="1" smtClean="0">
                <a:solidFill>
                  <a:schemeClr val="bg1"/>
                </a:solidFill>
              </a:rPr>
              <a:t>trở</a:t>
            </a:r>
            <a:r>
              <a:rPr lang="en-US" sz="4000" dirty="0" smtClean="0">
                <a:solidFill>
                  <a:schemeClr val="bg1"/>
                </a:solidFill>
              </a:rPr>
              <a:t> </a:t>
            </a:r>
            <a:r>
              <a:rPr lang="en-US" sz="4000" dirty="0" err="1" smtClean="0">
                <a:solidFill>
                  <a:schemeClr val="bg1"/>
                </a:solidFill>
              </a:rPr>
              <a:t>nên</a:t>
            </a:r>
            <a:r>
              <a:rPr lang="en-US" sz="4000" dirty="0" smtClean="0">
                <a:solidFill>
                  <a:schemeClr val="bg1"/>
                </a:solidFill>
              </a:rPr>
              <a:t> </a:t>
            </a:r>
            <a:r>
              <a:rPr lang="en-US" sz="4000" dirty="0" err="1" smtClean="0">
                <a:solidFill>
                  <a:schemeClr val="bg1"/>
                </a:solidFill>
              </a:rPr>
              <a:t>người</a:t>
            </a:r>
            <a:r>
              <a:rPr lang="en-US" sz="4000" dirty="0" smtClean="0">
                <a:solidFill>
                  <a:schemeClr val="bg1"/>
                </a:solidFill>
              </a:rPr>
              <a:t> (8-9). </a:t>
            </a:r>
          </a:p>
        </p:txBody>
      </p:sp>
      <p:sp>
        <p:nvSpPr>
          <p:cNvPr id="4" name="Rectangle 3"/>
          <p:cNvSpPr txBox="1">
            <a:spLocks noChangeArrowheads="1"/>
          </p:cNvSpPr>
          <p:nvPr/>
        </p:nvSpPr>
        <p:spPr bwMode="auto">
          <a:xfrm>
            <a:off x="152400" y="2286000"/>
            <a:ext cx="8686800" cy="3505200"/>
          </a:xfrm>
          <a:prstGeom prst="rect">
            <a:avLst/>
          </a:prstGeom>
          <a:noFill/>
          <a:ln w="9525">
            <a:noFill/>
            <a:miter lim="800000"/>
            <a:headEnd/>
            <a:tailEnd/>
          </a:ln>
        </p:spPr>
        <p:txBody>
          <a:bodyPr/>
          <a:lstStyle/>
          <a:p>
            <a:pPr eaLnBrk="0" hangingPunct="0">
              <a:defRPr/>
            </a:pPr>
            <a:r>
              <a:rPr lang="vi-VN" sz="3200" b="1" dirty="0">
                <a:solidFill>
                  <a:schemeClr val="bg1"/>
                </a:solidFill>
              </a:rPr>
              <a:t>Tôi nói điều đó chẳng phải truyền dạy anh em; nhưng bởi kẻ khác làm gương sốt sắng, thì tôi cũng muốn thử xem sự thành thực của lòng yêu thương anh em là thể nào. </a:t>
            </a:r>
            <a:r>
              <a:rPr lang="vi-VN" sz="3200" b="1" baseline="30000" dirty="0" smtClean="0">
                <a:solidFill>
                  <a:schemeClr val="bg1"/>
                </a:solidFill>
              </a:rPr>
              <a:t> </a:t>
            </a:r>
            <a:r>
              <a:rPr lang="vi-VN" sz="3200" b="1" dirty="0">
                <a:solidFill>
                  <a:schemeClr val="bg1"/>
                </a:solidFill>
              </a:rPr>
              <a:t>Vì anh em biết ơn của Đức Chúa Jêsus Christ chúng ta, Ngài vốn giàu, vì anh em mà tự làm nên nghèo, hầu cho bởi sự nghèo của Ngài, anh em được nên giàu.</a:t>
            </a:r>
            <a:endParaRPr lang="en-US" sz="3200" b="1" dirty="0">
              <a:solidFill>
                <a:schemeClr val="bg1"/>
              </a:solidFill>
              <a:effectLst>
                <a:outerShdw blurRad="38100" dist="38100" dir="2700000" algn="tl">
                  <a:srgbClr val="808080"/>
                </a:outerShdw>
              </a:effectLst>
              <a:latin typeface="Arial" pitchFamily="34" charset="0"/>
            </a:endParaRPr>
          </a:p>
        </p:txBody>
      </p:sp>
      <p:sp>
        <p:nvSpPr>
          <p:cNvPr id="5" name="Rectangle 3"/>
          <p:cNvSpPr txBox="1">
            <a:spLocks noChangeArrowheads="1"/>
          </p:cNvSpPr>
          <p:nvPr/>
        </p:nvSpPr>
        <p:spPr bwMode="auto">
          <a:xfrm>
            <a:off x="152400" y="76200"/>
            <a:ext cx="7620000" cy="838200"/>
          </a:xfrm>
          <a:prstGeom prst="rect">
            <a:avLst/>
          </a:prstGeom>
          <a:noFill/>
          <a:ln w="9525">
            <a:noFill/>
            <a:miter lim="800000"/>
            <a:headEnd/>
            <a:tailEnd/>
          </a:ln>
        </p:spPr>
        <p:txBody>
          <a:bodyPr/>
          <a:lstStyle/>
          <a:p>
            <a:pPr>
              <a:spcBef>
                <a:spcPct val="20000"/>
              </a:spcBef>
              <a:defRPr/>
            </a:pPr>
            <a:r>
              <a:rPr lang="en-US" sz="3200" b="1" i="1" kern="0" dirty="0" err="1" smtClean="0">
                <a:solidFill>
                  <a:schemeClr val="bg1"/>
                </a:solidFill>
                <a:latin typeface="Arial"/>
                <a:ea typeface="ＭＳ Ｐゴシック"/>
              </a:rPr>
              <a:t>Gương</a:t>
            </a:r>
            <a:r>
              <a:rPr lang="en-US" sz="3200" b="1" i="1" kern="0" dirty="0" smtClean="0">
                <a:solidFill>
                  <a:schemeClr val="bg1"/>
                </a:solidFill>
                <a:latin typeface="Arial"/>
                <a:ea typeface="ＭＳ Ｐゴシック"/>
              </a:rPr>
              <a:t> </a:t>
            </a:r>
            <a:r>
              <a:rPr lang="en-US" sz="3200" b="1" i="1" kern="0" dirty="0" err="1" smtClean="0">
                <a:solidFill>
                  <a:schemeClr val="bg1"/>
                </a:solidFill>
                <a:latin typeface="Arial"/>
                <a:ea typeface="ＭＳ Ｐゴシック"/>
              </a:rPr>
              <a:t>rộng</a:t>
            </a:r>
            <a:r>
              <a:rPr lang="en-US" sz="3200" b="1" i="1" kern="0" dirty="0" smtClean="0">
                <a:solidFill>
                  <a:schemeClr val="bg1"/>
                </a:solidFill>
                <a:latin typeface="Arial"/>
                <a:ea typeface="ＭＳ Ｐゴシック"/>
              </a:rPr>
              <a:t> </a:t>
            </a:r>
            <a:r>
              <a:rPr lang="en-US" sz="3200" b="1" i="1" kern="0" dirty="0" err="1" smtClean="0">
                <a:solidFill>
                  <a:schemeClr val="bg1"/>
                </a:solidFill>
                <a:latin typeface="Arial"/>
                <a:ea typeface="ＭＳ Ｐゴシック"/>
              </a:rPr>
              <a:t>rãi</a:t>
            </a:r>
            <a:r>
              <a:rPr lang="en-US" sz="3200" b="1" i="1" kern="0" dirty="0" smtClean="0">
                <a:solidFill>
                  <a:schemeClr val="bg1"/>
                </a:solidFill>
                <a:latin typeface="Arial"/>
                <a:ea typeface="ＭＳ Ｐゴシック"/>
              </a:rPr>
              <a:t> </a:t>
            </a:r>
            <a:r>
              <a:rPr lang="en-US" sz="3200" b="1" i="1" kern="0" dirty="0" err="1" smtClean="0">
                <a:solidFill>
                  <a:schemeClr val="bg1"/>
                </a:solidFill>
                <a:latin typeface="Arial"/>
                <a:ea typeface="ＭＳ Ｐゴシック"/>
              </a:rPr>
              <a:t>khác</a:t>
            </a:r>
            <a:r>
              <a:rPr lang="en-US" sz="3200" b="1" i="1" kern="0" dirty="0" smtClean="0">
                <a:solidFill>
                  <a:schemeClr val="bg1"/>
                </a:solidFill>
                <a:latin typeface="Arial"/>
                <a:ea typeface="ＭＳ Ｐゴシック"/>
              </a:rPr>
              <a:t>...</a:t>
            </a:r>
            <a:endParaRPr lang="en-US" sz="3200" b="1" i="1" kern="0" dirty="0">
              <a:solidFill>
                <a:schemeClr val="bg1"/>
              </a:solidFill>
              <a:latin typeface="Arial"/>
              <a:ea typeface="ＭＳ Ｐゴシック"/>
            </a:endParaRP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0" y="228600"/>
            <a:ext cx="9144000" cy="1143000"/>
          </a:xfrm>
        </p:spPr>
        <p:txBody>
          <a:bodyPr/>
          <a:lstStyle/>
          <a:p>
            <a:pPr eaLnBrk="1" hangingPunct="1"/>
            <a:r>
              <a:rPr lang="en-US" i="1" dirty="0" err="1" smtClean="0">
                <a:solidFill>
                  <a:srgbClr val="FFFF00"/>
                </a:solidFill>
              </a:rPr>
              <a:t>Chữ</a:t>
            </a:r>
            <a:r>
              <a:rPr lang="en-US" i="1" dirty="0" smtClean="0">
                <a:solidFill>
                  <a:srgbClr val="FFFF00"/>
                </a:solidFill>
              </a:rPr>
              <a:t> Kenosis </a:t>
            </a:r>
            <a:r>
              <a:rPr lang="en-US" dirty="0" smtClean="0">
                <a:solidFill>
                  <a:schemeClr val="bg1"/>
                </a:solidFill>
              </a:rPr>
              <a:t>(</a:t>
            </a:r>
            <a:r>
              <a:rPr lang="en-US" dirty="0" err="1" smtClean="0">
                <a:solidFill>
                  <a:schemeClr val="bg1"/>
                </a:solidFill>
              </a:rPr>
              <a:t>tự</a:t>
            </a:r>
            <a:r>
              <a:rPr lang="en-US" dirty="0" smtClean="0">
                <a:solidFill>
                  <a:schemeClr val="bg1"/>
                </a:solidFill>
              </a:rPr>
              <a:t> </a:t>
            </a:r>
            <a:r>
              <a:rPr lang="en-US" dirty="0" err="1" smtClean="0">
                <a:solidFill>
                  <a:schemeClr val="bg1"/>
                </a:solidFill>
              </a:rPr>
              <a:t>bỏ</a:t>
            </a:r>
            <a:r>
              <a:rPr lang="en-US" dirty="0" smtClean="0">
                <a:solidFill>
                  <a:schemeClr val="bg1"/>
                </a:solidFill>
              </a:rPr>
              <a:t>)</a:t>
            </a:r>
          </a:p>
        </p:txBody>
      </p:sp>
      <p:pic>
        <p:nvPicPr>
          <p:cNvPr id="5" name="Picture 4" descr="InfiniteHope1.jpg"/>
          <p:cNvPicPr>
            <a:picLocks noChangeAspect="1"/>
          </p:cNvPicPr>
          <p:nvPr/>
        </p:nvPicPr>
        <p:blipFill>
          <a:blip r:embed="rId2" cstate="print"/>
          <a:srcRect/>
          <a:stretch>
            <a:fillRect/>
          </a:stretch>
        </p:blipFill>
        <p:spPr bwMode="auto">
          <a:xfrm>
            <a:off x="0" y="2495550"/>
            <a:ext cx="6096000" cy="4362450"/>
          </a:xfrm>
          <a:prstGeom prst="rect">
            <a:avLst/>
          </a:prstGeom>
          <a:noFill/>
          <a:ln w="9525">
            <a:noFill/>
            <a:miter lim="800000"/>
            <a:headEnd/>
            <a:tailEnd/>
          </a:ln>
        </p:spPr>
      </p:pic>
      <p:sp>
        <p:nvSpPr>
          <p:cNvPr id="4" name="Rectangle 3"/>
          <p:cNvSpPr txBox="1">
            <a:spLocks noChangeArrowheads="1"/>
          </p:cNvSpPr>
          <p:nvPr/>
        </p:nvSpPr>
        <p:spPr bwMode="auto">
          <a:xfrm>
            <a:off x="3352800" y="1295400"/>
            <a:ext cx="5562600" cy="4800600"/>
          </a:xfrm>
          <a:prstGeom prst="rect">
            <a:avLst/>
          </a:prstGeom>
          <a:noFill/>
          <a:ln w="9525">
            <a:noFill/>
            <a:miter lim="800000"/>
            <a:headEnd/>
            <a:tailEnd/>
          </a:ln>
        </p:spPr>
        <p:txBody>
          <a:bodyPr/>
          <a:lstStyle/>
          <a:p>
            <a:pPr algn="ctr">
              <a:spcBef>
                <a:spcPct val="20000"/>
              </a:spcBef>
              <a:defRPr/>
            </a:pPr>
            <a:r>
              <a:rPr lang="vi-VN" sz="3200" b="1" dirty="0">
                <a:solidFill>
                  <a:schemeClr val="bg1"/>
                </a:solidFill>
              </a:rPr>
              <a:t>Ngài vốn có hình Đức Chúa Trời, song chẳng coi sự bình đẳng mình với Đức Chúa Trời là sự nên nắm giữ; </a:t>
            </a:r>
            <a:r>
              <a:rPr lang="en-US" sz="3200" b="1" dirty="0" smtClean="0">
                <a:solidFill>
                  <a:schemeClr val="bg1"/>
                </a:solidFill>
              </a:rPr>
              <a:t>…</a:t>
            </a:r>
            <a:r>
              <a:rPr lang="vi-VN" sz="3200" b="1" baseline="30000" dirty="0" smtClean="0">
                <a:solidFill>
                  <a:schemeClr val="bg1"/>
                </a:solidFill>
              </a:rPr>
              <a:t> </a:t>
            </a:r>
            <a:r>
              <a:rPr lang="vi-VN" sz="3200" b="1" dirty="0">
                <a:solidFill>
                  <a:schemeClr val="bg1"/>
                </a:solidFill>
              </a:rPr>
              <a:t>Ngài đã hiện ra như một người, tự hạ mình xuống, vâng phục cho đến chết, thậm chí chết trên cây thập tự.</a:t>
            </a:r>
            <a:r>
              <a:rPr lang="en-US" sz="3200" b="1" dirty="0" smtClean="0">
                <a:solidFill>
                  <a:schemeClr val="bg1"/>
                </a:solidFill>
                <a:effectLst>
                  <a:outerShdw blurRad="38100" dist="38100" dir="2700000" algn="tl">
                    <a:srgbClr val="808080"/>
                  </a:outerShdw>
                </a:effectLst>
                <a:latin typeface="Arial" pitchFamily="34" charset="0"/>
              </a:rPr>
              <a:t>(Phil </a:t>
            </a:r>
            <a:r>
              <a:rPr lang="en-US" sz="3200" b="1" dirty="0">
                <a:solidFill>
                  <a:schemeClr val="bg1"/>
                </a:solidFill>
                <a:effectLst>
                  <a:outerShdw blurRad="38100" dist="38100" dir="2700000" algn="tl">
                    <a:srgbClr val="808080"/>
                  </a:outerShdw>
                </a:effectLst>
                <a:latin typeface="Arial" pitchFamily="34" charset="0"/>
              </a:rPr>
              <a:t>2:6, 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3649" name="Picture 7" descr="GENEROSTY Acts 16.jpg"/>
          <p:cNvPicPr>
            <a:picLocks noChangeAspect="1"/>
          </p:cNvPicPr>
          <p:nvPr/>
        </p:nvPicPr>
        <p:blipFill>
          <a:blip r:embed="rId2"/>
          <a:srcRect t="8333"/>
          <a:stretch>
            <a:fillRect/>
          </a:stretch>
        </p:blipFill>
        <p:spPr bwMode="auto">
          <a:xfrm>
            <a:off x="0" y="0"/>
            <a:ext cx="9144000" cy="5029200"/>
          </a:xfrm>
          <a:prstGeom prst="rect">
            <a:avLst/>
          </a:prstGeom>
          <a:noFill/>
          <a:ln w="9525">
            <a:noFill/>
            <a:miter lim="800000"/>
            <a:headEnd/>
            <a:tailEnd/>
          </a:ln>
        </p:spPr>
      </p:pic>
      <p:sp>
        <p:nvSpPr>
          <p:cNvPr id="283650" name="Rectangle 2"/>
          <p:cNvSpPr>
            <a:spLocks noGrp="1" noChangeArrowheads="1"/>
          </p:cNvSpPr>
          <p:nvPr>
            <p:ph type="ctrTitle"/>
          </p:nvPr>
        </p:nvSpPr>
        <p:spPr>
          <a:xfrm>
            <a:off x="0" y="0"/>
            <a:ext cx="9144000" cy="1524000"/>
          </a:xfrm>
        </p:spPr>
        <p:txBody>
          <a:bodyPr/>
          <a:lstStyle/>
          <a:p>
            <a:pPr eaLnBrk="1" hangingPunct="1"/>
            <a:r>
              <a:rPr lang="en-US" sz="4000" smtClean="0"/>
              <a:t>Modern Examples of Generosity...</a:t>
            </a:r>
          </a:p>
        </p:txBody>
      </p:sp>
      <p:sp>
        <p:nvSpPr>
          <p:cNvPr id="4" name="Rectangle 3"/>
          <p:cNvSpPr txBox="1">
            <a:spLocks noChangeArrowheads="1"/>
          </p:cNvSpPr>
          <p:nvPr/>
        </p:nvSpPr>
        <p:spPr bwMode="auto">
          <a:xfrm>
            <a:off x="419100" y="3962400"/>
            <a:ext cx="3810000" cy="762000"/>
          </a:xfrm>
          <a:prstGeom prst="rect">
            <a:avLst/>
          </a:prstGeom>
          <a:noFill/>
          <a:ln w="9525">
            <a:noFill/>
            <a:miter lim="800000"/>
            <a:headEnd/>
            <a:tailEnd/>
          </a:ln>
        </p:spPr>
        <p:txBody>
          <a:bodyPr/>
          <a:lstStyle/>
          <a:p>
            <a:pPr algn="ctr">
              <a:spcBef>
                <a:spcPct val="20000"/>
              </a:spcBef>
              <a:defRPr/>
            </a:pPr>
            <a:r>
              <a:rPr lang="en-US" sz="3200" b="1" u="sng" kern="0">
                <a:solidFill>
                  <a:srgbClr val="FFFFFF"/>
                </a:solidFill>
                <a:latin typeface="Arial"/>
                <a:ea typeface="ＭＳ Ｐゴシック"/>
              </a:rPr>
              <a:t>Wealthy</a:t>
            </a:r>
          </a:p>
        </p:txBody>
      </p:sp>
      <p:sp>
        <p:nvSpPr>
          <p:cNvPr id="5" name="Rectangle 3"/>
          <p:cNvSpPr txBox="1">
            <a:spLocks noChangeArrowheads="1"/>
          </p:cNvSpPr>
          <p:nvPr/>
        </p:nvSpPr>
        <p:spPr bwMode="auto">
          <a:xfrm>
            <a:off x="571500" y="4724400"/>
            <a:ext cx="3810000" cy="2286000"/>
          </a:xfrm>
          <a:prstGeom prst="rect">
            <a:avLst/>
          </a:prstGeom>
          <a:noFill/>
          <a:ln w="9525">
            <a:noFill/>
            <a:miter lim="800000"/>
            <a:headEnd/>
            <a:tailEnd/>
          </a:ln>
        </p:spPr>
        <p:txBody>
          <a:bodyPr/>
          <a:lstStyle/>
          <a:p>
            <a:pPr marL="446088" indent="-446088">
              <a:spcBef>
                <a:spcPct val="20000"/>
              </a:spcBef>
              <a:buFont typeface="Arial"/>
              <a:buChar char="•"/>
              <a:defRPr/>
            </a:pPr>
            <a:r>
              <a:rPr lang="en-US" sz="3200" b="1" kern="0">
                <a:solidFill>
                  <a:srgbClr val="FFFFFF"/>
                </a:solidFill>
                <a:latin typeface="Arial"/>
                <a:ea typeface="ＭＳ Ｐゴシック"/>
              </a:rPr>
              <a:t>Ed Sheffield</a:t>
            </a:r>
          </a:p>
          <a:p>
            <a:pPr marL="446088" indent="-446088">
              <a:spcBef>
                <a:spcPct val="20000"/>
              </a:spcBef>
              <a:buFont typeface="Arial"/>
              <a:buChar char="•"/>
              <a:defRPr/>
            </a:pPr>
            <a:r>
              <a:rPr lang="en-US" sz="3200" b="1" kern="0">
                <a:solidFill>
                  <a:srgbClr val="FFFFFF"/>
                </a:solidFill>
                <a:latin typeface="Arial"/>
                <a:ea typeface="ＭＳ Ｐゴシック"/>
              </a:rPr>
              <a:t>Richard Miles</a:t>
            </a:r>
          </a:p>
          <a:p>
            <a:pPr marL="446088" indent="-446088">
              <a:spcBef>
                <a:spcPct val="20000"/>
              </a:spcBef>
              <a:buFont typeface="Arial"/>
              <a:buChar char="•"/>
              <a:defRPr/>
            </a:pPr>
            <a:r>
              <a:rPr lang="en-US" sz="3200" b="1" kern="0">
                <a:solidFill>
                  <a:srgbClr val="FFFFFF"/>
                </a:solidFill>
                <a:latin typeface="Arial"/>
                <a:ea typeface="ＭＳ Ｐゴシック"/>
              </a:rPr>
              <a:t>Christ Chapel</a:t>
            </a:r>
          </a:p>
        </p:txBody>
      </p:sp>
      <p:sp>
        <p:nvSpPr>
          <p:cNvPr id="6" name="Rectangle 3"/>
          <p:cNvSpPr txBox="1">
            <a:spLocks noChangeArrowheads="1"/>
          </p:cNvSpPr>
          <p:nvPr/>
        </p:nvSpPr>
        <p:spPr bwMode="auto">
          <a:xfrm>
            <a:off x="4724400" y="3962400"/>
            <a:ext cx="3810000" cy="762000"/>
          </a:xfrm>
          <a:prstGeom prst="rect">
            <a:avLst/>
          </a:prstGeom>
          <a:noFill/>
          <a:ln w="9525">
            <a:noFill/>
            <a:miter lim="800000"/>
            <a:headEnd/>
            <a:tailEnd/>
          </a:ln>
        </p:spPr>
        <p:txBody>
          <a:bodyPr/>
          <a:lstStyle/>
          <a:p>
            <a:pPr algn="ctr">
              <a:spcBef>
                <a:spcPct val="20000"/>
              </a:spcBef>
              <a:defRPr/>
            </a:pPr>
            <a:r>
              <a:rPr lang="en-US" sz="3200" b="1" u="sng" kern="0">
                <a:solidFill>
                  <a:srgbClr val="FFFFFF"/>
                </a:solidFill>
                <a:latin typeface="Arial"/>
                <a:ea typeface="ＭＳ Ｐゴシック"/>
              </a:rPr>
              <a:t>Not Wealthy</a:t>
            </a:r>
          </a:p>
        </p:txBody>
      </p:sp>
      <p:sp>
        <p:nvSpPr>
          <p:cNvPr id="7" name="Rectangle 3"/>
          <p:cNvSpPr txBox="1">
            <a:spLocks noChangeArrowheads="1"/>
          </p:cNvSpPr>
          <p:nvPr/>
        </p:nvSpPr>
        <p:spPr bwMode="auto">
          <a:xfrm>
            <a:off x="4876800" y="4724400"/>
            <a:ext cx="3810000" cy="2286000"/>
          </a:xfrm>
          <a:prstGeom prst="rect">
            <a:avLst/>
          </a:prstGeom>
          <a:noFill/>
          <a:ln w="9525">
            <a:noFill/>
            <a:miter lim="800000"/>
            <a:headEnd/>
            <a:tailEnd/>
          </a:ln>
        </p:spPr>
        <p:txBody>
          <a:bodyPr/>
          <a:lstStyle/>
          <a:p>
            <a:pPr marL="446088" indent="-446088">
              <a:spcBef>
                <a:spcPct val="20000"/>
              </a:spcBef>
              <a:buFont typeface="Arial"/>
              <a:buChar char="•"/>
              <a:defRPr/>
            </a:pPr>
            <a:r>
              <a:rPr lang="en-US" sz="3200" b="1" kern="0">
                <a:solidFill>
                  <a:srgbClr val="FFFFFF"/>
                </a:solidFill>
                <a:latin typeface="Arial"/>
                <a:ea typeface="ＭＳ Ｐゴシック"/>
              </a:rPr>
              <a:t>Scott Smith</a:t>
            </a:r>
          </a:p>
          <a:p>
            <a:pPr marL="446088" indent="-446088">
              <a:spcBef>
                <a:spcPct val="20000"/>
              </a:spcBef>
              <a:buFont typeface="Arial"/>
              <a:buChar char="•"/>
              <a:defRPr/>
            </a:pPr>
            <a:r>
              <a:rPr lang="en-US" sz="3200" b="1" kern="0">
                <a:solidFill>
                  <a:srgbClr val="FFFFFF"/>
                </a:solidFill>
                <a:latin typeface="Arial"/>
                <a:ea typeface="ＭＳ Ｐゴシック"/>
              </a:rPr>
              <a:t>Pastor Vijay</a:t>
            </a:r>
          </a:p>
          <a:p>
            <a:pPr marL="446088" indent="-446088">
              <a:spcBef>
                <a:spcPct val="20000"/>
              </a:spcBef>
              <a:buFont typeface="Arial"/>
              <a:buChar char="•"/>
              <a:defRPr/>
            </a:pPr>
            <a:r>
              <a:rPr lang="en-US" sz="3200" b="1" kern="0">
                <a:solidFill>
                  <a:srgbClr val="FFFFFF"/>
                </a:solidFill>
                <a:latin typeface="Arial"/>
                <a:ea typeface="ＭＳ Ｐゴシック"/>
              </a:rPr>
              <a:t>Myanmar saints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build="p"/>
    </p:bld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a:xfrm>
            <a:off x="2133600" y="228600"/>
            <a:ext cx="4876800" cy="1066800"/>
          </a:xfrm>
          <a:solidFill>
            <a:schemeClr val="tx1"/>
          </a:solidFill>
        </p:spPr>
        <p:txBody>
          <a:bodyPr>
            <a:normAutofit fontScale="90000"/>
          </a:bodyPr>
          <a:lstStyle/>
          <a:p>
            <a:r>
              <a:rPr lang="en-US" altLang="zh-CN" sz="3200" dirty="0" smtClean="0">
                <a:solidFill>
                  <a:schemeClr val="bg1"/>
                </a:solidFill>
              </a:rPr>
              <a:t>Mission Activity Among Asian Nations</a:t>
            </a:r>
            <a:endParaRPr lang="en-US" sz="3200" dirty="0" smtClean="0">
              <a:solidFill>
                <a:schemeClr val="bg1"/>
              </a:solidFill>
            </a:endParaRPr>
          </a:p>
        </p:txBody>
      </p:sp>
      <p:sp>
        <p:nvSpPr>
          <p:cNvPr id="194563" name="Rectangle 7"/>
          <p:cNvSpPr>
            <a:spLocks noChangeArrowheads="1"/>
          </p:cNvSpPr>
          <p:nvPr/>
        </p:nvSpPr>
        <p:spPr bwMode="auto">
          <a:xfrm>
            <a:off x="1933575" y="1981200"/>
            <a:ext cx="9144000" cy="0"/>
          </a:xfrm>
          <a:prstGeom prst="rect">
            <a:avLst/>
          </a:prstGeom>
          <a:noFill/>
          <a:ln w="9525">
            <a:noFill/>
            <a:miter lim="800000"/>
            <a:headEnd type="none" w="sm" len="sm"/>
            <a:tailEnd type="none" w="sm" len="sm"/>
          </a:ln>
        </p:spPr>
        <p:txBody>
          <a:bodyPr>
            <a:spAutoFit/>
          </a:bodyPr>
          <a:lstStyle/>
          <a:p>
            <a:pPr algn="ctr">
              <a:spcBef>
                <a:spcPct val="20000"/>
              </a:spcBef>
            </a:pPr>
            <a:endParaRPr lang="en-US">
              <a:solidFill>
                <a:srgbClr val="000000"/>
              </a:solidFill>
            </a:endParaRPr>
          </a:p>
        </p:txBody>
      </p:sp>
      <p:pic>
        <p:nvPicPr>
          <p:cNvPr id="194564" name="Picture 6"/>
          <p:cNvPicPr>
            <a:picLocks noChangeAspect="1" noChangeArrowheads="1"/>
          </p:cNvPicPr>
          <p:nvPr/>
        </p:nvPicPr>
        <p:blipFill>
          <a:blip r:embed="rId2" cstate="print"/>
          <a:srcRect/>
          <a:stretch>
            <a:fillRect/>
          </a:stretch>
        </p:blipFill>
        <p:spPr bwMode="auto">
          <a:xfrm>
            <a:off x="-6350" y="1676400"/>
            <a:ext cx="9302750" cy="5105400"/>
          </a:xfrm>
          <a:prstGeom prst="rect">
            <a:avLst/>
          </a:prstGeom>
          <a:noFill/>
          <a:ln w="9525">
            <a:noFill/>
            <a:miter lim="800000"/>
            <a:headEnd/>
            <a:tailEnd/>
          </a:ln>
        </p:spPr>
      </p:pic>
      <p:pic>
        <p:nvPicPr>
          <p:cNvPr id="194565" name="Picture 8" descr="j0339292"/>
          <p:cNvPicPr>
            <a:picLocks noChangeAspect="1" noChangeArrowheads="1"/>
          </p:cNvPicPr>
          <p:nvPr/>
        </p:nvPicPr>
        <p:blipFill>
          <a:blip r:embed="rId3" cstate="print"/>
          <a:srcRect/>
          <a:stretch>
            <a:fillRect/>
          </a:stretch>
        </p:blipFill>
        <p:spPr bwMode="auto">
          <a:xfrm>
            <a:off x="7391400" y="3200400"/>
            <a:ext cx="906463" cy="906463"/>
          </a:xfrm>
          <a:prstGeom prst="rect">
            <a:avLst/>
          </a:prstGeom>
          <a:noFill/>
          <a:ln w="9525">
            <a:noFill/>
            <a:miter lim="800000"/>
            <a:headEnd/>
            <a:tailEnd/>
          </a:ln>
        </p:spPr>
      </p:pic>
      <p:pic>
        <p:nvPicPr>
          <p:cNvPr id="194566" name="Picture 9" descr="j0148987"/>
          <p:cNvPicPr>
            <a:picLocks noChangeAspect="1" noChangeArrowheads="1"/>
          </p:cNvPicPr>
          <p:nvPr/>
        </p:nvPicPr>
        <p:blipFill>
          <a:blip r:embed="rId4" cstate="print"/>
          <a:srcRect/>
          <a:stretch>
            <a:fillRect/>
          </a:stretch>
        </p:blipFill>
        <p:spPr bwMode="auto">
          <a:xfrm rot="1215758">
            <a:off x="260350" y="41275"/>
            <a:ext cx="1524000" cy="2286000"/>
          </a:xfrm>
          <a:prstGeom prst="rect">
            <a:avLst/>
          </a:prstGeom>
          <a:noFill/>
          <a:ln w="9525">
            <a:noFill/>
            <a:miter lim="800000"/>
            <a:headEnd/>
            <a:tailEnd/>
          </a:ln>
        </p:spPr>
      </p:pic>
      <p:sp>
        <p:nvSpPr>
          <p:cNvPr id="8" name="Oval 7"/>
          <p:cNvSpPr>
            <a:spLocks noChangeArrowheads="1"/>
          </p:cNvSpPr>
          <p:nvPr/>
        </p:nvSpPr>
        <p:spPr bwMode="auto">
          <a:xfrm>
            <a:off x="7315200" y="4800600"/>
            <a:ext cx="838200" cy="1295400"/>
          </a:xfrm>
          <a:prstGeom prst="ellipse">
            <a:avLst/>
          </a:prstGeom>
          <a:noFill/>
          <a:ln w="76200">
            <a:solidFill>
              <a:srgbClr val="FF0000"/>
            </a:solidFill>
            <a:round/>
            <a:headEnd type="none" w="sm" len="sm"/>
            <a:tailEnd type="none" w="sm" len="sm"/>
          </a:ln>
        </p:spPr>
        <p:txBody>
          <a:bodyPr wrap="none"/>
          <a:lstStyle/>
          <a:p>
            <a:pPr algn="ctr">
              <a:spcBef>
                <a:spcPct val="20000"/>
              </a:spcBef>
            </a:pPr>
            <a:endParaRPr lang="en-US">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5586" name="Picture 4" descr="lady with cat.jpg"/>
          <p:cNvPicPr>
            <a:picLocks noChangeAspect="1"/>
          </p:cNvPicPr>
          <p:nvPr/>
        </p:nvPicPr>
        <p:blipFill>
          <a:blip r:embed="rId2" cstate="print"/>
          <a:srcRect/>
          <a:stretch>
            <a:fillRect/>
          </a:stretch>
        </p:blipFill>
        <p:spPr bwMode="auto">
          <a:xfrm>
            <a:off x="0" y="757238"/>
            <a:ext cx="9144000" cy="6100762"/>
          </a:xfrm>
          <a:prstGeom prst="rect">
            <a:avLst/>
          </a:prstGeom>
          <a:noFill/>
          <a:ln w="9525">
            <a:noFill/>
            <a:miter lim="800000"/>
            <a:headEnd/>
            <a:tailEnd/>
          </a:ln>
        </p:spPr>
      </p:pic>
      <p:sp>
        <p:nvSpPr>
          <p:cNvPr id="19458" name="Rectangle 2"/>
          <p:cNvSpPr>
            <a:spLocks noGrp="1" noChangeArrowheads="1"/>
          </p:cNvSpPr>
          <p:nvPr>
            <p:ph type="ctrTitle"/>
          </p:nvPr>
        </p:nvSpPr>
        <p:spPr>
          <a:xfrm>
            <a:off x="0" y="76200"/>
            <a:ext cx="9144000" cy="1447800"/>
          </a:xfrm>
        </p:spPr>
        <p:txBody>
          <a:bodyPr>
            <a:normAutofit fontScale="90000"/>
          </a:bodyPr>
          <a:lstStyle/>
          <a:p>
            <a:pPr eaLnBrk="1" hangingPunct="1">
              <a:defRPr/>
            </a:pPr>
            <a:r>
              <a:rPr lang="en-US" sz="5400" b="1" dirty="0" err="1" smtClean="0">
                <a:solidFill>
                  <a:schemeClr val="bg1"/>
                </a:solidFill>
                <a:effectLst>
                  <a:outerShdw blurRad="38100" dist="38100" dir="2700000" algn="tl">
                    <a:srgbClr val="808080"/>
                  </a:outerShdw>
                </a:effectLst>
              </a:rPr>
              <a:t>Bạn</a:t>
            </a:r>
            <a:r>
              <a:rPr lang="en-US" sz="5400" b="1" dirty="0" smtClean="0">
                <a:solidFill>
                  <a:schemeClr val="bg1"/>
                </a:solidFill>
                <a:effectLst>
                  <a:outerShdw blurRad="38100" dist="38100" dir="2700000" algn="tl">
                    <a:srgbClr val="808080"/>
                  </a:outerShdw>
                </a:effectLst>
              </a:rPr>
              <a:t> </a:t>
            </a:r>
            <a:r>
              <a:rPr lang="en-US" sz="5400" b="1" dirty="0" err="1" smtClean="0">
                <a:solidFill>
                  <a:schemeClr val="bg1"/>
                </a:solidFill>
                <a:effectLst>
                  <a:outerShdw blurRad="38100" dist="38100" dir="2700000" algn="tl">
                    <a:srgbClr val="808080"/>
                  </a:outerShdw>
                </a:effectLst>
              </a:rPr>
              <a:t>có</a:t>
            </a:r>
            <a:r>
              <a:rPr lang="en-US" sz="5400" b="1" dirty="0" smtClean="0">
                <a:solidFill>
                  <a:schemeClr val="bg1"/>
                </a:solidFill>
                <a:effectLst>
                  <a:outerShdw blurRad="38100" dist="38100" dir="2700000" algn="tl">
                    <a:srgbClr val="808080"/>
                  </a:outerShdw>
                </a:effectLst>
              </a:rPr>
              <a:t> </a:t>
            </a:r>
            <a:r>
              <a:rPr lang="en-US" sz="5400" b="1" dirty="0" err="1" smtClean="0">
                <a:solidFill>
                  <a:schemeClr val="bg1"/>
                </a:solidFill>
                <a:effectLst>
                  <a:outerShdw blurRad="38100" dist="38100" dir="2700000" algn="tl">
                    <a:srgbClr val="808080"/>
                  </a:outerShdw>
                </a:effectLst>
              </a:rPr>
              <a:t>biết</a:t>
            </a:r>
            <a:r>
              <a:rPr lang="en-US" sz="5400" b="1" dirty="0" smtClean="0">
                <a:solidFill>
                  <a:schemeClr val="bg1"/>
                </a:solidFill>
                <a:effectLst>
                  <a:outerShdw blurRad="38100" dist="38100" dir="2700000" algn="tl">
                    <a:srgbClr val="808080"/>
                  </a:outerShdw>
                </a:effectLst>
              </a:rPr>
              <a:t> </a:t>
            </a:r>
            <a:r>
              <a:rPr lang="en-US" sz="5400" b="1" dirty="0" err="1" smtClean="0">
                <a:solidFill>
                  <a:schemeClr val="bg1"/>
                </a:solidFill>
                <a:effectLst>
                  <a:outerShdw blurRad="38100" dist="38100" dir="2700000" algn="tl">
                    <a:srgbClr val="808080"/>
                  </a:outerShdw>
                </a:effectLst>
              </a:rPr>
              <a:t>gương</a:t>
            </a:r>
            <a:r>
              <a:rPr lang="en-US" sz="5400" b="1" dirty="0" smtClean="0">
                <a:solidFill>
                  <a:schemeClr val="bg1"/>
                </a:solidFill>
                <a:effectLst>
                  <a:outerShdw blurRad="38100" dist="38100" dir="2700000" algn="tl">
                    <a:srgbClr val="808080"/>
                  </a:outerShdw>
                </a:effectLst>
              </a:rPr>
              <a:t> </a:t>
            </a:r>
            <a:r>
              <a:rPr lang="en-US" sz="5400" b="1" dirty="0" err="1" smtClean="0">
                <a:solidFill>
                  <a:schemeClr val="bg1"/>
                </a:solidFill>
                <a:effectLst>
                  <a:outerShdw blurRad="38100" dist="38100" dir="2700000" algn="tl">
                    <a:srgbClr val="808080"/>
                  </a:outerShdw>
                </a:effectLst>
              </a:rPr>
              <a:t>nào</a:t>
            </a:r>
            <a:r>
              <a:rPr lang="en-US" sz="5400" b="1" dirty="0" smtClean="0">
                <a:solidFill>
                  <a:schemeClr val="bg1"/>
                </a:solidFill>
                <a:effectLst>
                  <a:outerShdw blurRad="38100" dist="38100" dir="2700000" algn="tl">
                    <a:srgbClr val="808080"/>
                  </a:outerShdw>
                </a:effectLst>
              </a:rPr>
              <a:t> </a:t>
            </a:r>
            <a:r>
              <a:rPr lang="en-US" sz="5400" b="1" dirty="0" err="1" smtClean="0">
                <a:solidFill>
                  <a:schemeClr val="bg1"/>
                </a:solidFill>
                <a:effectLst>
                  <a:outerShdw blurRad="38100" dist="38100" dir="2700000" algn="tl">
                    <a:srgbClr val="808080"/>
                  </a:outerShdw>
                </a:effectLst>
              </a:rPr>
              <a:t>của</a:t>
            </a:r>
            <a:r>
              <a:rPr lang="en-US" sz="5400" b="1" dirty="0" smtClean="0">
                <a:solidFill>
                  <a:schemeClr val="bg1"/>
                </a:solidFill>
                <a:effectLst>
                  <a:outerShdw blurRad="38100" dist="38100" dir="2700000" algn="tl">
                    <a:srgbClr val="808080"/>
                  </a:outerShdw>
                </a:effectLst>
              </a:rPr>
              <a:t> </a:t>
            </a:r>
            <a:r>
              <a:rPr lang="en-US" sz="5400" b="1" dirty="0" err="1" smtClean="0">
                <a:solidFill>
                  <a:schemeClr val="bg1"/>
                </a:solidFill>
                <a:effectLst>
                  <a:outerShdw blurRad="38100" dist="38100" dir="2700000" algn="tl">
                    <a:srgbClr val="808080"/>
                  </a:outerShdw>
                </a:effectLst>
              </a:rPr>
              <a:t>việc</a:t>
            </a:r>
            <a:r>
              <a:rPr lang="en-US" sz="5400" b="1" dirty="0" smtClean="0">
                <a:solidFill>
                  <a:schemeClr val="bg1"/>
                </a:solidFill>
                <a:effectLst>
                  <a:outerShdw blurRad="38100" dist="38100" dir="2700000" algn="tl">
                    <a:srgbClr val="808080"/>
                  </a:outerShdw>
                </a:effectLst>
              </a:rPr>
              <a:t> ban </a:t>
            </a:r>
            <a:r>
              <a:rPr lang="en-US" sz="5400" b="1" dirty="0" err="1" smtClean="0">
                <a:solidFill>
                  <a:srgbClr val="FFFF00"/>
                </a:solidFill>
                <a:effectLst>
                  <a:outerShdw blurRad="38100" dist="38100" dir="2700000" algn="tl">
                    <a:srgbClr val="808080"/>
                  </a:outerShdw>
                </a:effectLst>
              </a:rPr>
              <a:t>cho</a:t>
            </a:r>
            <a:r>
              <a:rPr lang="en-US" sz="5400" b="1" dirty="0" smtClean="0">
                <a:solidFill>
                  <a:schemeClr val="bg1"/>
                </a:solidFill>
                <a:effectLst>
                  <a:outerShdw blurRad="38100" dist="38100" dir="2700000" algn="tl">
                    <a:srgbClr val="808080"/>
                  </a:outerShdw>
                </a:effectLst>
              </a:rPr>
              <a:t> </a:t>
            </a:r>
            <a:r>
              <a:rPr lang="en-US" sz="5400" b="1" dirty="0" err="1" smtClean="0">
                <a:solidFill>
                  <a:srgbClr val="FFFF00"/>
                </a:solidFill>
                <a:effectLst>
                  <a:outerShdw blurRad="38100" dist="38100" dir="2700000" algn="tl">
                    <a:srgbClr val="808080"/>
                  </a:outerShdw>
                </a:effectLst>
              </a:rPr>
              <a:t>rộng</a:t>
            </a:r>
            <a:r>
              <a:rPr lang="en-US" sz="5400" b="1" dirty="0" smtClean="0">
                <a:solidFill>
                  <a:schemeClr val="bg1"/>
                </a:solidFill>
                <a:effectLst>
                  <a:outerShdw blurRad="38100" dist="38100" dir="2700000" algn="tl">
                    <a:srgbClr val="808080"/>
                  </a:outerShdw>
                </a:effectLst>
              </a:rPr>
              <a:t> </a:t>
            </a:r>
            <a:r>
              <a:rPr lang="en-US" sz="5400" b="1" dirty="0" err="1" smtClean="0">
                <a:solidFill>
                  <a:schemeClr val="bg1"/>
                </a:solidFill>
                <a:effectLst>
                  <a:outerShdw blurRad="38100" dist="38100" dir="2700000" algn="tl">
                    <a:srgbClr val="808080"/>
                  </a:outerShdw>
                </a:effectLst>
              </a:rPr>
              <a:t>rãi</a:t>
            </a:r>
            <a:r>
              <a:rPr lang="en-US" sz="5400" b="1" dirty="0" smtClean="0">
                <a:solidFill>
                  <a:schemeClr val="bg1"/>
                </a:solidFill>
                <a:effectLst>
                  <a:outerShdw blurRad="38100" dist="38100" dir="2700000" algn="tl">
                    <a:srgbClr val="808080"/>
                  </a:outerShdw>
                </a:effectLst>
              </a:rPr>
              <a:t> </a:t>
            </a:r>
            <a:r>
              <a:rPr lang="en-US" sz="5400" b="1" dirty="0" err="1" smtClean="0">
                <a:solidFill>
                  <a:schemeClr val="bg1"/>
                </a:solidFill>
                <a:effectLst>
                  <a:outerShdw blurRad="38100" dist="38100" dir="2700000" algn="tl">
                    <a:srgbClr val="808080"/>
                  </a:outerShdw>
                </a:effectLst>
              </a:rPr>
              <a:t>không</a:t>
            </a:r>
            <a:r>
              <a:rPr lang="en-US" sz="5400" b="1" dirty="0" smtClean="0">
                <a:solidFill>
                  <a:schemeClr val="bg1"/>
                </a:solidFill>
                <a:effectLst>
                  <a:outerShdw blurRad="38100" dist="38100" dir="2700000" algn="tl">
                    <a:srgbClr val="808080"/>
                  </a:outerShdw>
                </a:effectLst>
              </a:rPr>
              <a:t>?</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themeOverride>
</file>

<file path=ppt/theme/themeOverride3.xml><?xml version="1.0" encoding="utf-8"?>
<a:themeOverride xmlns:a="http://schemas.openxmlformats.org/drawingml/2006/main">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713</TotalTime>
  <Words>7943</Words>
  <Application>Microsoft Macintosh PowerPoint</Application>
  <PresentationFormat>On-screen Show (4:3)</PresentationFormat>
  <Paragraphs>965</Paragraphs>
  <Slides>166</Slides>
  <Notes>60</Notes>
  <HiddenSlides>90</HiddenSlides>
  <MMClips>0</MMClips>
  <ScaleCrop>false</ScaleCrop>
  <HeadingPairs>
    <vt:vector size="6" baseType="variant">
      <vt:variant>
        <vt:lpstr>Theme</vt:lpstr>
      </vt:variant>
      <vt:variant>
        <vt:i4>12</vt:i4>
      </vt:variant>
      <vt:variant>
        <vt:lpstr>Embedded OLE Servers</vt:lpstr>
      </vt:variant>
      <vt:variant>
        <vt:i4>4</vt:i4>
      </vt:variant>
      <vt:variant>
        <vt:lpstr>Slide Titles</vt:lpstr>
      </vt:variant>
      <vt:variant>
        <vt:i4>166</vt:i4>
      </vt:variant>
    </vt:vector>
  </HeadingPairs>
  <TitlesOfParts>
    <vt:vector size="182" baseType="lpstr">
      <vt:lpstr>Office Theme</vt:lpstr>
      <vt:lpstr>Notebook</vt:lpstr>
      <vt:lpstr>3_Default Design</vt:lpstr>
      <vt:lpstr>Pulse</vt:lpstr>
      <vt:lpstr>4_Default Design</vt:lpstr>
      <vt:lpstr>Earth</vt:lpstr>
      <vt:lpstr>Schmooze</vt:lpstr>
      <vt:lpstr>6_Default Design</vt:lpstr>
      <vt:lpstr>1_White on Black Background</vt:lpstr>
      <vt:lpstr>1_Default Design</vt:lpstr>
      <vt:lpstr>1_Gleam</vt:lpstr>
      <vt:lpstr>1_Office Theme</vt:lpstr>
      <vt:lpstr>Slide</vt:lpstr>
      <vt:lpstr>Chart</vt:lpstr>
      <vt:lpstr>Photo Editor Photo</vt:lpstr>
      <vt:lpstr>Bitmap Image</vt:lpstr>
      <vt:lpstr>Làm sao để giữ bình tĩnh  khi bị chỉ trích?</vt:lpstr>
      <vt:lpstr>2 Corinthians</vt:lpstr>
      <vt:lpstr>Tổng Quan Tân Ước </vt:lpstr>
      <vt:lpstr>THE EPISTLES</vt:lpstr>
      <vt:lpstr>Câu hỏi suy gẫm</vt:lpstr>
      <vt:lpstr>Geography</vt:lpstr>
      <vt:lpstr>Tác giả:</vt:lpstr>
      <vt:lpstr>Chữ &amp; Câu Chìa khóa</vt:lpstr>
      <vt:lpstr>CHỦ ĐỀ</vt:lpstr>
      <vt:lpstr>Huddleston Outline of  2 Corinthians</vt:lpstr>
      <vt:lpstr>Be thou my vision 1/4</vt:lpstr>
      <vt:lpstr>Be thou my vision 2/4</vt:lpstr>
      <vt:lpstr>Be thou my vision 3/4</vt:lpstr>
      <vt:lpstr>Be thou my vision 4/4</vt:lpstr>
      <vt:lpstr>2 Corinthians Book Chart</vt:lpstr>
      <vt:lpstr>Câu Tóm tắt</vt:lpstr>
      <vt:lpstr>Ứng dụng</vt:lpstr>
      <vt:lpstr>Quyền tác giả</vt:lpstr>
      <vt:lpstr>Review of 1 Corinthians</vt:lpstr>
      <vt:lpstr>Bối cảnh II  Côrinhtô </vt:lpstr>
      <vt:lpstr>Lý do viết:</vt:lpstr>
      <vt:lpstr>Đặc điểm</vt:lpstr>
      <vt:lpstr>Luận cứ của Phao-lô </vt:lpstr>
      <vt:lpstr>Con số những lá thư và những lần thăm viếng</vt:lpstr>
      <vt:lpstr>Lần Thăm viếng đầu tiên  của Phao-lô </vt:lpstr>
      <vt:lpstr>Lần thăm viếng thứ nhì</vt:lpstr>
      <vt:lpstr>Paul's Third Visit</vt:lpstr>
      <vt:lpstr>Outline of 1:1–7:16</vt:lpstr>
      <vt:lpstr>2 Cor. 1:1-11</vt:lpstr>
      <vt:lpstr>SUFFERING</vt:lpstr>
      <vt:lpstr>Contrasting the Covenants (2 Cor. 3–4)</vt:lpstr>
      <vt:lpstr>Views on New Covenant Fulfillment</vt:lpstr>
      <vt:lpstr>Views on New Covenant Fulfillment</vt:lpstr>
      <vt:lpstr>= My View on New Covenant Fulfillment</vt:lpstr>
      <vt:lpstr>Signs of the Covenants</vt:lpstr>
      <vt:lpstr>“This cup is the new covenant in my blood” (Luke 22:20)</vt:lpstr>
      <vt:lpstr>Làm thế nào để vượt qua  nỗi buồn?</vt:lpstr>
      <vt:lpstr>PowerPoint Presentation</vt:lpstr>
      <vt:lpstr>Hôm nay bạn có gì  phiền muộn không?</vt:lpstr>
      <vt:lpstr>Làm sao bạn hết buồn? Làm sao bạn chống lại sự ngã lòng? </vt:lpstr>
      <vt:lpstr>Phao-lô có ngã lòng không ?</vt:lpstr>
      <vt:lpstr>Sự Hi sinh của Phao-lô …</vt:lpstr>
      <vt:lpstr>Sự hi sinh của Phao-lô …</vt:lpstr>
      <vt:lpstr>“Vậy nên, chúng tôi không nản lòng, dù con người bên ngoài bị suy mòn dần, nhưng con người bên trong ngày càng đổi mới hơn” (II Cô 4:16)</vt:lpstr>
      <vt:lpstr>Chúng ta xem hai cách Phao-lô vượt qua nỗi buồn</vt:lpstr>
      <vt:lpstr>I. Xem nỗi buồn như  tầm thường so với phần thưởng của chúng ta (4:17)</vt:lpstr>
      <vt:lpstr>“Vì sự hoạn nạn nhẹ và tạm của chúng ta, sẽ đem lại cho chúng ta vinh quang cao trọng và vĩnh cửu” (4:17)</vt:lpstr>
      <vt:lpstr>Paul's light &amp; momentary troubles…</vt:lpstr>
      <vt:lpstr>The City-State of Singapore</vt:lpstr>
      <vt:lpstr>Singapore's Strategic Location</vt:lpstr>
      <vt:lpstr>II. Chú ý đến điều không thấy được, thực tại đời đời (4:18)</vt:lpstr>
      <vt:lpstr>See the invisible!</vt:lpstr>
      <vt:lpstr>Chú tâm đến những điều có giá trị thật</vt:lpstr>
      <vt:lpstr>Điều gì vĩnh cửu?</vt:lpstr>
      <vt:lpstr>The One Book</vt:lpstr>
      <vt:lpstr>Premarital Counseling</vt:lpstr>
      <vt:lpstr>Ministry Up North</vt:lpstr>
      <vt:lpstr>Get Involved!</vt:lpstr>
      <vt:lpstr>Bạn có thể vượt qua sự ngã lòng khi làm theo ưu tiên của Đức Chúa Trời   (ý chính)</vt:lpstr>
      <vt:lpstr>Điều gì vĩnh cửu?</vt:lpstr>
      <vt:lpstr>My two brothers</vt:lpstr>
      <vt:lpstr>Five More Homes</vt:lpstr>
      <vt:lpstr>Emptiness</vt:lpstr>
      <vt:lpstr>Hai câu hỏi chính:</vt:lpstr>
      <vt:lpstr>Outline</vt:lpstr>
      <vt:lpstr>PowerPoint Presentation</vt:lpstr>
      <vt:lpstr>Lý do phải tách biệt</vt:lpstr>
      <vt:lpstr>What does 2 Cor. 6:14-7:1 mean?</vt:lpstr>
      <vt:lpstr>What does 2 Cor. 6:14-7:1 mean?</vt:lpstr>
      <vt:lpstr>What does 2 Cor. 6:14-7:1 mean?</vt:lpstr>
      <vt:lpstr>PowerPoint Presentation</vt:lpstr>
      <vt:lpstr>Phân biệt giữa người tin với người chưa tin</vt:lpstr>
      <vt:lpstr>II Cô  6:14-7:1 có nghĩa gì?</vt:lpstr>
      <vt:lpstr>PowerPoint Presentation</vt:lpstr>
      <vt:lpstr>Làm sao để giàu có?</vt:lpstr>
      <vt:lpstr>A Revealing Checkbook...</vt:lpstr>
      <vt:lpstr>Ron Blue on faking...</vt:lpstr>
      <vt:lpstr>Get Rich</vt:lpstr>
      <vt:lpstr>“Vision 2030: S'poreans to be as Rich as Americans” </vt:lpstr>
      <vt:lpstr>Làm thế nào chúng ta thật sự giàu có?</vt:lpstr>
      <vt:lpstr>I. Chúng ta trở nên giàu có khi làm theo những người thật sự giàu.</vt:lpstr>
      <vt:lpstr>Napoleon Hill</vt:lpstr>
      <vt:lpstr>A.  Phao-lô đưa ra hai điển hình of trở thành giàu qua hai cách dâng hiến rộng rãi  (II Cô 8:1-9).</vt:lpstr>
      <vt:lpstr>1. Những người Maxêđoan giàu</vt:lpstr>
      <vt:lpstr>Làm sao để giàu có?</vt:lpstr>
      <vt:lpstr>“Giàu” trong II Cô 8-9</vt:lpstr>
      <vt:lpstr>Người Maxêđoan  dâng quá điều họ có (8:1-3a) </vt:lpstr>
      <vt:lpstr>Macedonia ở xa đường biển</vt:lpstr>
      <vt:lpstr>Singapore's Strategic Location</vt:lpstr>
      <vt:lpstr>Maxêđoan ở xa đường biển</vt:lpstr>
      <vt:lpstr>Hai đồng xu</vt:lpstr>
      <vt:lpstr>Người Maxêđoan dâng tự nguyện (8: 3b-4) </vt:lpstr>
      <vt:lpstr>Họ vượt quá chuyện tài chính khi dâng chính họ cho Đức Chúa Trời và đáp ứng nhu cầu các bạn của Phao-lô  (5) </vt:lpstr>
      <vt:lpstr>Người Côrinhtô nên dâng hiến rộng rãi y như họ đã hết lòng trong những việc khác  (6-7)</vt:lpstr>
      <vt:lpstr>Đấng Christ cũng hi sinh chính Ngài khi không sử dụng quyền làm Chúa mà bằng lòng trở nên người (8-9). </vt:lpstr>
      <vt:lpstr>Chữ Kenosis (tự bỏ)</vt:lpstr>
      <vt:lpstr>Modern Examples of Generosity...</vt:lpstr>
      <vt:lpstr>Mission Activity Among Asian Nations</vt:lpstr>
      <vt:lpstr>Bạn có biết gương nào của việc ban cho rộng rãi không?</vt:lpstr>
      <vt:lpstr>I. Chúng ta trở nên giàu có khi làm theo gương của những người  giàu thật sự.</vt:lpstr>
      <vt:lpstr>II. Lòng rộng rãi thay thế sự chần chừ bằng sự dâng hiến cân xứng và  có mục đích (10-15).</vt:lpstr>
      <vt:lpstr> A. Giống như người Côrinhtô, chúng ta nên bắt chước—thay vì chần chừ!</vt:lpstr>
      <vt:lpstr>Hội Thánh  Côrinhtô đã hứa dâng từ năm trước và bây giờ họ không nên chần chừ thực hiện lời hứa của mình (8: 10-11). </vt:lpstr>
      <vt:lpstr>Chúa đợi chúng ta làm trọn lời hứa.</vt:lpstr>
      <vt:lpstr>You Can Give Online Now!</vt:lpstr>
      <vt:lpstr>B. Giống như người Côrinhtô, chúng ta cần dâng hiến rộng rãi cách cân xứng (c.12) </vt:lpstr>
      <vt:lpstr>Lòng rộng rãi thì tương đối</vt:lpstr>
      <vt:lpstr>Giống như người Côrinhtô, chúng ta cần chủ ý đầu tư vào những người kém may mắn (8: 13-15). </vt:lpstr>
      <vt:lpstr>Equality?  Really?</vt:lpstr>
      <vt:lpstr>How to Get Rich</vt:lpstr>
      <vt:lpstr>Main Idea</vt:lpstr>
      <vt:lpstr>How we can really be rich</vt:lpstr>
      <vt:lpstr>The Three Principles</vt:lpstr>
      <vt:lpstr>What if Jesus saw your  chequebook?</vt:lpstr>
      <vt:lpstr>If I knew the exact amount God wanted me to give, would I give it? </vt:lpstr>
      <vt:lpstr>PowerPoint Presentation</vt:lpstr>
      <vt:lpstr>Sowing Lessons</vt:lpstr>
      <vt:lpstr>Name what comes to mind when I say...</vt:lpstr>
      <vt:lpstr>John Wayne, The Duke</vt:lpstr>
      <vt:lpstr>The Rich Man &amp; Lazarus </vt:lpstr>
      <vt:lpstr>The Dentist</vt:lpstr>
      <vt:lpstr>Money &amp; Titles</vt:lpstr>
      <vt:lpstr>How to Get Rich</vt:lpstr>
      <vt:lpstr>How we can really be rich</vt:lpstr>
      <vt:lpstr>Main Idea</vt:lpstr>
      <vt:lpstr>Two questions on giving:</vt:lpstr>
      <vt:lpstr>I. Principle: You decide how much you want to get blessed (6-7a).</vt:lpstr>
      <vt:lpstr>A.  God blesses you according to how much you give (6). </vt:lpstr>
      <vt:lpstr>Plant little, harvest little Plant much, harvest much</vt:lpstr>
      <vt:lpstr>Title</vt:lpstr>
      <vt:lpstr>No one can take away your investments sent up to heaven ahead of you.</vt:lpstr>
      <vt:lpstr>B. How much you give is a personal decision (7a). </vt:lpstr>
      <vt:lpstr>The OT Tithe</vt:lpstr>
      <vt:lpstr>Malachi 3:10</vt:lpstr>
      <vt:lpstr>Is tithing for today?</vt:lpstr>
      <vt:lpstr>Many Tithe Today...</vt:lpstr>
      <vt:lpstr>Waitresses Get 15%</vt:lpstr>
      <vt:lpstr>CIC Financials Oct 2009 to Jul 2010</vt:lpstr>
      <vt:lpstr>The Math...</vt:lpstr>
      <vt:lpstr>Potential Pastors Considered</vt:lpstr>
      <vt:lpstr>But isn't that pledging?</vt:lpstr>
      <vt:lpstr>“GIVE IT ALL!”</vt:lpstr>
      <vt:lpstr>I. Principle: You decide how much you want to get blessed (6-7a).</vt:lpstr>
      <vt:lpstr>II. Benefits: Generous giving yields generous returns for you, God, and others (7b-15). </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The Best Example...</vt:lpstr>
      <vt:lpstr>The Main Idea of 9:6-15</vt:lpstr>
      <vt:lpstr>“Tithe?  You're kidding!   On what I make?”</vt:lpstr>
      <vt:lpstr>“'Test me now,' says the Lord.”  See if you can tithe  and still be in need!</vt:lpstr>
      <vt:lpstr>“Risk” tithing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Rick Griffith</cp:lastModifiedBy>
  <cp:revision>97</cp:revision>
  <dcterms:created xsi:type="dcterms:W3CDTF">2013-08-27T01:46:47Z</dcterms:created>
  <dcterms:modified xsi:type="dcterms:W3CDTF">2014-02-21T06:51:39Z</dcterms:modified>
</cp:coreProperties>
</file>